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327" r:id="rId2"/>
    <p:sldId id="350" r:id="rId3"/>
    <p:sldId id="286" r:id="rId4"/>
    <p:sldId id="330" r:id="rId5"/>
    <p:sldId id="358" r:id="rId6"/>
    <p:sldId id="354" r:id="rId7"/>
    <p:sldId id="353" r:id="rId8"/>
    <p:sldId id="355" r:id="rId9"/>
    <p:sldId id="334" r:id="rId10"/>
    <p:sldId id="332" r:id="rId11"/>
    <p:sldId id="331" r:id="rId12"/>
    <p:sldId id="338" r:id="rId13"/>
    <p:sldId id="359" r:id="rId14"/>
    <p:sldId id="356" r:id="rId15"/>
    <p:sldId id="357" r:id="rId16"/>
    <p:sldId id="321" r:id="rId17"/>
    <p:sldId id="360" r:id="rId18"/>
    <p:sldId id="340" r:id="rId19"/>
    <p:sldId id="34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9048" autoAdjust="0"/>
  </p:normalViewPr>
  <p:slideViewPr>
    <p:cSldViewPr>
      <p:cViewPr>
        <p:scale>
          <a:sx n="80" d="100"/>
          <a:sy n="80" d="100"/>
        </p:scale>
        <p:origin x="-155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3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C1585-B537-514D-91EF-09868B2B35EF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35CB-2966-304E-9B69-1F32C6008A0E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763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9ABCB-DC95-E644-AC3B-5C9AB7B44EAE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C8C8-3944-064F-AF3E-21B148C3A48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531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>
            <a:lvl1pPr>
              <a:defRPr sz="3200">
                <a:solidFill>
                  <a:srgbClr val="00B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8900"/>
            <a:ext cx="8839200" cy="534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9DF67E0-FB44-48B5-80EE-6DBAB54DCED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9"/>
          <p:cNvGrpSpPr>
            <a:grpSpLocks/>
          </p:cNvGrpSpPr>
          <p:nvPr/>
        </p:nvGrpSpPr>
        <p:grpSpPr bwMode="auto">
          <a:xfrm rot="1269196">
            <a:off x="1965325" y="-658813"/>
            <a:ext cx="8489950" cy="6192838"/>
            <a:chOff x="-177800" y="579438"/>
            <a:chExt cx="9597687" cy="7002462"/>
          </a:xfrm>
        </p:grpSpPr>
        <p:grpSp>
          <p:nvGrpSpPr>
            <p:cNvPr id="3" name="Group 60"/>
            <p:cNvGrpSpPr/>
            <p:nvPr/>
          </p:nvGrpSpPr>
          <p:grpSpPr>
            <a:xfrm>
              <a:off x="-177800" y="2709326"/>
              <a:ext cx="9378943" cy="3877832"/>
              <a:chOff x="381000" y="2362200"/>
              <a:chExt cx="7924800" cy="3276600"/>
            </a:xfrm>
            <a:solidFill>
              <a:schemeClr val="bg1"/>
            </a:solidFill>
          </p:grpSpPr>
          <p:sp>
            <p:nvSpPr>
              <p:cNvPr id="50" name="Donut 49"/>
              <p:cNvSpPr/>
              <p:nvPr/>
            </p:nvSpPr>
            <p:spPr>
              <a:xfrm>
                <a:off x="7391400" y="4953000"/>
                <a:ext cx="457200" cy="4572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onut 50"/>
              <p:cNvSpPr/>
              <p:nvPr/>
            </p:nvSpPr>
            <p:spPr>
              <a:xfrm>
                <a:off x="7848600" y="5181600"/>
                <a:ext cx="457200" cy="4572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onut 51"/>
              <p:cNvSpPr/>
              <p:nvPr/>
            </p:nvSpPr>
            <p:spPr>
              <a:xfrm>
                <a:off x="381000" y="2514600"/>
                <a:ext cx="533400" cy="5334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Donut 52"/>
              <p:cNvSpPr/>
              <p:nvPr/>
            </p:nvSpPr>
            <p:spPr>
              <a:xfrm>
                <a:off x="6553200" y="4038600"/>
                <a:ext cx="685800" cy="6858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Donut 53"/>
              <p:cNvSpPr/>
              <p:nvPr/>
            </p:nvSpPr>
            <p:spPr>
              <a:xfrm>
                <a:off x="6477000" y="3429000"/>
                <a:ext cx="685800" cy="6858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>
                <a:off x="6524625" y="3000375"/>
                <a:ext cx="457200" cy="4572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onut 55"/>
              <p:cNvSpPr/>
              <p:nvPr/>
            </p:nvSpPr>
            <p:spPr>
              <a:xfrm>
                <a:off x="7086600" y="3505200"/>
                <a:ext cx="457200" cy="4572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Donut 56"/>
              <p:cNvSpPr/>
              <p:nvPr/>
            </p:nvSpPr>
            <p:spPr>
              <a:xfrm>
                <a:off x="6372225" y="2609850"/>
                <a:ext cx="457200" cy="4572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Donut 57"/>
              <p:cNvSpPr/>
              <p:nvPr/>
            </p:nvSpPr>
            <p:spPr>
              <a:xfrm>
                <a:off x="2819400" y="2362200"/>
                <a:ext cx="685800" cy="685800"/>
              </a:xfrm>
              <a:prstGeom prst="donut">
                <a:avLst>
                  <a:gd name="adj" fmla="val 9425"/>
                </a:avLst>
              </a:prstGeom>
              <a:grpFill/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0" name="Group 58"/>
            <p:cNvGrpSpPr>
              <a:grpSpLocks/>
            </p:cNvGrpSpPr>
            <p:nvPr userDrawn="1"/>
          </p:nvGrpSpPr>
          <p:grpSpPr bwMode="auto">
            <a:xfrm>
              <a:off x="1147716" y="579438"/>
              <a:ext cx="6446610" cy="3484562"/>
              <a:chOff x="1147716" y="579438"/>
              <a:chExt cx="6446610" cy="3484562"/>
            </a:xfrm>
          </p:grpSpPr>
          <p:pic>
            <p:nvPicPr>
              <p:cNvPr id="1032" name="Picture 3" descr="SEMCAR.jpg"/>
              <p:cNvPicPr>
                <a:picLocks noChangeAspect="1"/>
              </p:cNvPicPr>
              <p:nvPr userDrawn="1"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 rot="-1269196">
                <a:off x="4713752" y="702089"/>
                <a:ext cx="2501900" cy="2262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Freeform 6"/>
              <p:cNvSpPr/>
              <p:nvPr/>
            </p:nvSpPr>
            <p:spPr>
              <a:xfrm>
                <a:off x="7294602" y="3460947"/>
                <a:ext cx="188437" cy="163348"/>
              </a:xfrm>
              <a:custGeom>
                <a:avLst/>
                <a:gdLst>
                  <a:gd name="connsiteX0" fmla="*/ 9525 w 207168"/>
                  <a:gd name="connsiteY0" fmla="*/ 47625 h 180975"/>
                  <a:gd name="connsiteX1" fmla="*/ 0 w 207168"/>
                  <a:gd name="connsiteY1" fmla="*/ 80962 h 180975"/>
                  <a:gd name="connsiteX2" fmla="*/ 21431 w 207168"/>
                  <a:gd name="connsiteY2" fmla="*/ 152400 h 180975"/>
                  <a:gd name="connsiteX3" fmla="*/ 21431 w 207168"/>
                  <a:gd name="connsiteY3" fmla="*/ 180975 h 180975"/>
                  <a:gd name="connsiteX4" fmla="*/ 66675 w 207168"/>
                  <a:gd name="connsiteY4" fmla="*/ 159543 h 180975"/>
                  <a:gd name="connsiteX5" fmla="*/ 85725 w 207168"/>
                  <a:gd name="connsiteY5" fmla="*/ 107156 h 180975"/>
                  <a:gd name="connsiteX6" fmla="*/ 119062 w 207168"/>
                  <a:gd name="connsiteY6" fmla="*/ 102393 h 180975"/>
                  <a:gd name="connsiteX7" fmla="*/ 173831 w 207168"/>
                  <a:gd name="connsiteY7" fmla="*/ 76200 h 180975"/>
                  <a:gd name="connsiteX8" fmla="*/ 207168 w 207168"/>
                  <a:gd name="connsiteY8" fmla="*/ 80962 h 180975"/>
                  <a:gd name="connsiteX9" fmla="*/ 166687 w 207168"/>
                  <a:gd name="connsiteY9" fmla="*/ 52387 h 180975"/>
                  <a:gd name="connsiteX10" fmla="*/ 142875 w 207168"/>
                  <a:gd name="connsiteY10" fmla="*/ 50006 h 180975"/>
                  <a:gd name="connsiteX11" fmla="*/ 126206 w 207168"/>
                  <a:gd name="connsiteY11" fmla="*/ 26193 h 180975"/>
                  <a:gd name="connsiteX12" fmla="*/ 95250 w 207168"/>
                  <a:gd name="connsiteY12" fmla="*/ 0 h 180975"/>
                  <a:gd name="connsiteX13" fmla="*/ 76200 w 207168"/>
                  <a:gd name="connsiteY13" fmla="*/ 26193 h 180975"/>
                  <a:gd name="connsiteX14" fmla="*/ 95250 w 207168"/>
                  <a:gd name="connsiteY14" fmla="*/ 47625 h 180975"/>
                  <a:gd name="connsiteX15" fmla="*/ 66675 w 207168"/>
                  <a:gd name="connsiteY15" fmla="*/ 85725 h 180975"/>
                  <a:gd name="connsiteX16" fmla="*/ 9525 w 207168"/>
                  <a:gd name="connsiteY16" fmla="*/ 47625 h 180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7168" h="180975">
                    <a:moveTo>
                      <a:pt x="9525" y="47625"/>
                    </a:moveTo>
                    <a:lnTo>
                      <a:pt x="0" y="80962"/>
                    </a:lnTo>
                    <a:lnTo>
                      <a:pt x="21431" y="152400"/>
                    </a:lnTo>
                    <a:lnTo>
                      <a:pt x="21431" y="180975"/>
                    </a:lnTo>
                    <a:lnTo>
                      <a:pt x="66675" y="159543"/>
                    </a:lnTo>
                    <a:lnTo>
                      <a:pt x="85725" y="107156"/>
                    </a:lnTo>
                    <a:lnTo>
                      <a:pt x="119062" y="102393"/>
                    </a:lnTo>
                    <a:lnTo>
                      <a:pt x="173831" y="76200"/>
                    </a:lnTo>
                    <a:lnTo>
                      <a:pt x="207168" y="80962"/>
                    </a:lnTo>
                    <a:lnTo>
                      <a:pt x="166687" y="52387"/>
                    </a:lnTo>
                    <a:lnTo>
                      <a:pt x="142875" y="50006"/>
                    </a:lnTo>
                    <a:lnTo>
                      <a:pt x="126206" y="26193"/>
                    </a:lnTo>
                    <a:lnTo>
                      <a:pt x="95250" y="0"/>
                    </a:lnTo>
                    <a:lnTo>
                      <a:pt x="76200" y="26193"/>
                    </a:lnTo>
                    <a:lnTo>
                      <a:pt x="95250" y="47625"/>
                    </a:lnTo>
                    <a:lnTo>
                      <a:pt x="66675" y="85725"/>
                    </a:lnTo>
                    <a:lnTo>
                      <a:pt x="9525" y="4762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469918" y="3915286"/>
                <a:ext cx="122035" cy="143603"/>
              </a:xfrm>
              <a:custGeom>
                <a:avLst/>
                <a:gdLst>
                  <a:gd name="connsiteX0" fmla="*/ 121443 w 135731"/>
                  <a:gd name="connsiteY0" fmla="*/ 159544 h 159544"/>
                  <a:gd name="connsiteX1" fmla="*/ 135731 w 135731"/>
                  <a:gd name="connsiteY1" fmla="*/ 100013 h 159544"/>
                  <a:gd name="connsiteX2" fmla="*/ 107156 w 135731"/>
                  <a:gd name="connsiteY2" fmla="*/ 71438 h 159544"/>
                  <a:gd name="connsiteX3" fmla="*/ 111918 w 135731"/>
                  <a:gd name="connsiteY3" fmla="*/ 40482 h 159544"/>
                  <a:gd name="connsiteX4" fmla="*/ 123825 w 135731"/>
                  <a:gd name="connsiteY4" fmla="*/ 26194 h 159544"/>
                  <a:gd name="connsiteX5" fmla="*/ 76200 w 135731"/>
                  <a:gd name="connsiteY5" fmla="*/ 28575 h 159544"/>
                  <a:gd name="connsiteX6" fmla="*/ 50006 w 135731"/>
                  <a:gd name="connsiteY6" fmla="*/ 11907 h 159544"/>
                  <a:gd name="connsiteX7" fmla="*/ 21431 w 135731"/>
                  <a:gd name="connsiteY7" fmla="*/ 0 h 159544"/>
                  <a:gd name="connsiteX8" fmla="*/ 0 w 135731"/>
                  <a:gd name="connsiteY8" fmla="*/ 14288 h 159544"/>
                  <a:gd name="connsiteX9" fmla="*/ 0 w 135731"/>
                  <a:gd name="connsiteY9" fmla="*/ 35719 h 159544"/>
                  <a:gd name="connsiteX10" fmla="*/ 16668 w 135731"/>
                  <a:gd name="connsiteY10" fmla="*/ 38100 h 159544"/>
                  <a:gd name="connsiteX11" fmla="*/ 26193 w 135731"/>
                  <a:gd name="connsiteY11" fmla="*/ 59532 h 159544"/>
                  <a:gd name="connsiteX12" fmla="*/ 35718 w 135731"/>
                  <a:gd name="connsiteY12" fmla="*/ 85725 h 159544"/>
                  <a:gd name="connsiteX13" fmla="*/ 54768 w 135731"/>
                  <a:gd name="connsiteY13" fmla="*/ 92869 h 159544"/>
                  <a:gd name="connsiteX14" fmla="*/ 45243 w 135731"/>
                  <a:gd name="connsiteY14" fmla="*/ 119063 h 159544"/>
                  <a:gd name="connsiteX15" fmla="*/ 66675 w 135731"/>
                  <a:gd name="connsiteY15" fmla="*/ 145257 h 159544"/>
                  <a:gd name="connsiteX16" fmla="*/ 121443 w 135731"/>
                  <a:gd name="connsiteY16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5731" h="159544">
                    <a:moveTo>
                      <a:pt x="121443" y="159544"/>
                    </a:moveTo>
                    <a:lnTo>
                      <a:pt x="135731" y="100013"/>
                    </a:lnTo>
                    <a:lnTo>
                      <a:pt x="107156" y="71438"/>
                    </a:lnTo>
                    <a:lnTo>
                      <a:pt x="111918" y="40482"/>
                    </a:lnTo>
                    <a:lnTo>
                      <a:pt x="123825" y="26194"/>
                    </a:lnTo>
                    <a:lnTo>
                      <a:pt x="76200" y="28575"/>
                    </a:lnTo>
                    <a:lnTo>
                      <a:pt x="50006" y="11907"/>
                    </a:lnTo>
                    <a:lnTo>
                      <a:pt x="21431" y="0"/>
                    </a:lnTo>
                    <a:lnTo>
                      <a:pt x="0" y="14288"/>
                    </a:lnTo>
                    <a:lnTo>
                      <a:pt x="0" y="35719"/>
                    </a:lnTo>
                    <a:lnTo>
                      <a:pt x="16668" y="38100"/>
                    </a:lnTo>
                    <a:lnTo>
                      <a:pt x="26193" y="59532"/>
                    </a:lnTo>
                    <a:lnTo>
                      <a:pt x="35718" y="85725"/>
                    </a:lnTo>
                    <a:lnTo>
                      <a:pt x="54768" y="92869"/>
                    </a:lnTo>
                    <a:lnTo>
                      <a:pt x="45243" y="119063"/>
                    </a:lnTo>
                    <a:lnTo>
                      <a:pt x="66675" y="145257"/>
                    </a:lnTo>
                    <a:lnTo>
                      <a:pt x="121443" y="159544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428807" y="3138195"/>
                <a:ext cx="113061" cy="37696"/>
              </a:xfrm>
              <a:custGeom>
                <a:avLst/>
                <a:gdLst>
                  <a:gd name="connsiteX0" fmla="*/ 126206 w 126206"/>
                  <a:gd name="connsiteY0" fmla="*/ 16668 h 40481"/>
                  <a:gd name="connsiteX1" fmla="*/ 2381 w 126206"/>
                  <a:gd name="connsiteY1" fmla="*/ 40481 h 40481"/>
                  <a:gd name="connsiteX2" fmla="*/ 0 w 126206"/>
                  <a:gd name="connsiteY2" fmla="*/ 16668 h 40481"/>
                  <a:gd name="connsiteX3" fmla="*/ 26194 w 126206"/>
                  <a:gd name="connsiteY3" fmla="*/ 0 h 40481"/>
                  <a:gd name="connsiteX4" fmla="*/ 126206 w 126206"/>
                  <a:gd name="connsiteY4" fmla="*/ 16668 h 40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206" h="40481">
                    <a:moveTo>
                      <a:pt x="126206" y="16668"/>
                    </a:moveTo>
                    <a:lnTo>
                      <a:pt x="2381" y="40481"/>
                    </a:lnTo>
                    <a:lnTo>
                      <a:pt x="0" y="16668"/>
                    </a:lnTo>
                    <a:lnTo>
                      <a:pt x="26194" y="0"/>
                    </a:lnTo>
                    <a:lnTo>
                      <a:pt x="126206" y="1666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389617" y="2931778"/>
                <a:ext cx="208177" cy="61031"/>
              </a:xfrm>
              <a:custGeom>
                <a:avLst/>
                <a:gdLst>
                  <a:gd name="connsiteX0" fmla="*/ 230981 w 230981"/>
                  <a:gd name="connsiteY0" fmla="*/ 0 h 66675"/>
                  <a:gd name="connsiteX1" fmla="*/ 183356 w 230981"/>
                  <a:gd name="connsiteY1" fmla="*/ 33337 h 66675"/>
                  <a:gd name="connsiteX2" fmla="*/ 159543 w 230981"/>
                  <a:gd name="connsiteY2" fmla="*/ 23812 h 66675"/>
                  <a:gd name="connsiteX3" fmla="*/ 104775 w 230981"/>
                  <a:gd name="connsiteY3" fmla="*/ 66675 h 66675"/>
                  <a:gd name="connsiteX4" fmla="*/ 0 w 230981"/>
                  <a:gd name="connsiteY4" fmla="*/ 57150 h 66675"/>
                  <a:gd name="connsiteX5" fmla="*/ 50006 w 230981"/>
                  <a:gd name="connsiteY5" fmla="*/ 28575 h 66675"/>
                  <a:gd name="connsiteX6" fmla="*/ 90487 w 230981"/>
                  <a:gd name="connsiteY6" fmla="*/ 57150 h 66675"/>
                  <a:gd name="connsiteX7" fmla="*/ 135731 w 230981"/>
                  <a:gd name="connsiteY7" fmla="*/ 16668 h 66675"/>
                  <a:gd name="connsiteX8" fmla="*/ 164306 w 230981"/>
                  <a:gd name="connsiteY8" fmla="*/ 9525 h 66675"/>
                  <a:gd name="connsiteX9" fmla="*/ 180975 w 230981"/>
                  <a:gd name="connsiteY9" fmla="*/ 19050 h 66675"/>
                  <a:gd name="connsiteX10" fmla="*/ 230981 w 230981"/>
                  <a:gd name="connsiteY10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0981" h="66675">
                    <a:moveTo>
                      <a:pt x="230981" y="0"/>
                    </a:moveTo>
                    <a:lnTo>
                      <a:pt x="183356" y="33337"/>
                    </a:lnTo>
                    <a:lnTo>
                      <a:pt x="159543" y="23812"/>
                    </a:lnTo>
                    <a:lnTo>
                      <a:pt x="104775" y="66675"/>
                    </a:lnTo>
                    <a:lnTo>
                      <a:pt x="0" y="57150"/>
                    </a:lnTo>
                    <a:lnTo>
                      <a:pt x="50006" y="28575"/>
                    </a:lnTo>
                    <a:lnTo>
                      <a:pt x="90487" y="57150"/>
                    </a:lnTo>
                    <a:lnTo>
                      <a:pt x="135731" y="16668"/>
                    </a:lnTo>
                    <a:lnTo>
                      <a:pt x="164306" y="9525"/>
                    </a:lnTo>
                    <a:lnTo>
                      <a:pt x="180975" y="19050"/>
                    </a:lnTo>
                    <a:lnTo>
                      <a:pt x="2309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900956" y="2975866"/>
                <a:ext cx="66401" cy="86162"/>
              </a:xfrm>
              <a:custGeom>
                <a:avLst/>
                <a:gdLst>
                  <a:gd name="connsiteX0" fmla="*/ 71437 w 71437"/>
                  <a:gd name="connsiteY0" fmla="*/ 0 h 95250"/>
                  <a:gd name="connsiteX1" fmla="*/ 0 w 71437"/>
                  <a:gd name="connsiteY1" fmla="*/ 40481 h 95250"/>
                  <a:gd name="connsiteX2" fmla="*/ 33337 w 71437"/>
                  <a:gd name="connsiteY2" fmla="*/ 47625 h 95250"/>
                  <a:gd name="connsiteX3" fmla="*/ 14287 w 71437"/>
                  <a:gd name="connsiteY3" fmla="*/ 73818 h 95250"/>
                  <a:gd name="connsiteX4" fmla="*/ 54769 w 71437"/>
                  <a:gd name="connsiteY4" fmla="*/ 95250 h 95250"/>
                  <a:gd name="connsiteX5" fmla="*/ 52387 w 71437"/>
                  <a:gd name="connsiteY5" fmla="*/ 50006 h 95250"/>
                  <a:gd name="connsiteX6" fmla="*/ 71437 w 71437"/>
                  <a:gd name="connsiteY6" fmla="*/ 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37" h="95250">
                    <a:moveTo>
                      <a:pt x="71437" y="0"/>
                    </a:moveTo>
                    <a:lnTo>
                      <a:pt x="0" y="40481"/>
                    </a:lnTo>
                    <a:lnTo>
                      <a:pt x="33337" y="47625"/>
                    </a:lnTo>
                    <a:lnTo>
                      <a:pt x="14287" y="73818"/>
                    </a:lnTo>
                    <a:lnTo>
                      <a:pt x="54769" y="95250"/>
                    </a:lnTo>
                    <a:lnTo>
                      <a:pt x="52387" y="50006"/>
                    </a:lnTo>
                    <a:lnTo>
                      <a:pt x="714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431716" y="3591701"/>
                <a:ext cx="41277" cy="4128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806358" y="2945998"/>
                <a:ext cx="466604" cy="172324"/>
              </a:xfrm>
              <a:custGeom>
                <a:avLst/>
                <a:gdLst>
                  <a:gd name="connsiteX0" fmla="*/ 0 w 514350"/>
                  <a:gd name="connsiteY0" fmla="*/ 52388 h 188119"/>
                  <a:gd name="connsiteX1" fmla="*/ 42863 w 514350"/>
                  <a:gd name="connsiteY1" fmla="*/ 23813 h 188119"/>
                  <a:gd name="connsiteX2" fmla="*/ 21431 w 514350"/>
                  <a:gd name="connsiteY2" fmla="*/ 4763 h 188119"/>
                  <a:gd name="connsiteX3" fmla="*/ 85725 w 514350"/>
                  <a:gd name="connsiteY3" fmla="*/ 0 h 188119"/>
                  <a:gd name="connsiteX4" fmla="*/ 97631 w 514350"/>
                  <a:gd name="connsiteY4" fmla="*/ 19050 h 188119"/>
                  <a:gd name="connsiteX5" fmla="*/ 178594 w 514350"/>
                  <a:gd name="connsiteY5" fmla="*/ 9525 h 188119"/>
                  <a:gd name="connsiteX6" fmla="*/ 245269 w 514350"/>
                  <a:gd name="connsiteY6" fmla="*/ 11907 h 188119"/>
                  <a:gd name="connsiteX7" fmla="*/ 285750 w 514350"/>
                  <a:gd name="connsiteY7" fmla="*/ 19050 h 188119"/>
                  <a:gd name="connsiteX8" fmla="*/ 347663 w 514350"/>
                  <a:gd name="connsiteY8" fmla="*/ 21432 h 188119"/>
                  <a:gd name="connsiteX9" fmla="*/ 388144 w 514350"/>
                  <a:gd name="connsiteY9" fmla="*/ 11907 h 188119"/>
                  <a:gd name="connsiteX10" fmla="*/ 426244 w 514350"/>
                  <a:gd name="connsiteY10" fmla="*/ 11907 h 188119"/>
                  <a:gd name="connsiteX11" fmla="*/ 454819 w 514350"/>
                  <a:gd name="connsiteY11" fmla="*/ 38100 h 188119"/>
                  <a:gd name="connsiteX12" fmla="*/ 490538 w 514350"/>
                  <a:gd name="connsiteY12" fmla="*/ 35719 h 188119"/>
                  <a:gd name="connsiteX13" fmla="*/ 492919 w 514350"/>
                  <a:gd name="connsiteY13" fmla="*/ 61913 h 188119"/>
                  <a:gd name="connsiteX14" fmla="*/ 514350 w 514350"/>
                  <a:gd name="connsiteY14" fmla="*/ 73819 h 188119"/>
                  <a:gd name="connsiteX15" fmla="*/ 502444 w 514350"/>
                  <a:gd name="connsiteY15" fmla="*/ 95250 h 188119"/>
                  <a:gd name="connsiteX16" fmla="*/ 469106 w 514350"/>
                  <a:gd name="connsiteY16" fmla="*/ 102394 h 188119"/>
                  <a:gd name="connsiteX17" fmla="*/ 440531 w 514350"/>
                  <a:gd name="connsiteY17" fmla="*/ 128588 h 188119"/>
                  <a:gd name="connsiteX18" fmla="*/ 419100 w 514350"/>
                  <a:gd name="connsiteY18" fmla="*/ 164307 h 188119"/>
                  <a:gd name="connsiteX19" fmla="*/ 378619 w 514350"/>
                  <a:gd name="connsiteY19" fmla="*/ 178594 h 188119"/>
                  <a:gd name="connsiteX20" fmla="*/ 359569 w 514350"/>
                  <a:gd name="connsiteY20" fmla="*/ 164307 h 188119"/>
                  <a:gd name="connsiteX21" fmla="*/ 333375 w 514350"/>
                  <a:gd name="connsiteY21" fmla="*/ 183357 h 188119"/>
                  <a:gd name="connsiteX22" fmla="*/ 307181 w 514350"/>
                  <a:gd name="connsiteY22" fmla="*/ 188119 h 188119"/>
                  <a:gd name="connsiteX23" fmla="*/ 278606 w 514350"/>
                  <a:gd name="connsiteY23" fmla="*/ 169069 h 188119"/>
                  <a:gd name="connsiteX24" fmla="*/ 264319 w 514350"/>
                  <a:gd name="connsiteY24" fmla="*/ 176213 h 188119"/>
                  <a:gd name="connsiteX25" fmla="*/ 242888 w 514350"/>
                  <a:gd name="connsiteY25" fmla="*/ 166688 h 188119"/>
                  <a:gd name="connsiteX26" fmla="*/ 209550 w 514350"/>
                  <a:gd name="connsiteY26" fmla="*/ 169069 h 188119"/>
                  <a:gd name="connsiteX27" fmla="*/ 190500 w 514350"/>
                  <a:gd name="connsiteY27" fmla="*/ 183357 h 188119"/>
                  <a:gd name="connsiteX28" fmla="*/ 152400 w 514350"/>
                  <a:gd name="connsiteY28" fmla="*/ 171450 h 188119"/>
                  <a:gd name="connsiteX29" fmla="*/ 121444 w 514350"/>
                  <a:gd name="connsiteY29" fmla="*/ 188119 h 188119"/>
                  <a:gd name="connsiteX30" fmla="*/ 78581 w 514350"/>
                  <a:gd name="connsiteY30" fmla="*/ 180975 h 188119"/>
                  <a:gd name="connsiteX31" fmla="*/ 59531 w 514350"/>
                  <a:gd name="connsiteY31" fmla="*/ 171450 h 188119"/>
                  <a:gd name="connsiteX32" fmla="*/ 45244 w 514350"/>
                  <a:gd name="connsiteY32" fmla="*/ 180975 h 188119"/>
                  <a:gd name="connsiteX33" fmla="*/ 21431 w 514350"/>
                  <a:gd name="connsiteY33" fmla="*/ 188119 h 188119"/>
                  <a:gd name="connsiteX34" fmla="*/ 21431 w 514350"/>
                  <a:gd name="connsiteY34" fmla="*/ 157163 h 188119"/>
                  <a:gd name="connsiteX35" fmla="*/ 38100 w 514350"/>
                  <a:gd name="connsiteY35" fmla="*/ 126207 h 188119"/>
                  <a:gd name="connsiteX36" fmla="*/ 0 w 514350"/>
                  <a:gd name="connsiteY36" fmla="*/ 523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14350" h="188119">
                    <a:moveTo>
                      <a:pt x="0" y="52388"/>
                    </a:moveTo>
                    <a:lnTo>
                      <a:pt x="42863" y="23813"/>
                    </a:lnTo>
                    <a:lnTo>
                      <a:pt x="21431" y="4763"/>
                    </a:lnTo>
                    <a:lnTo>
                      <a:pt x="85725" y="0"/>
                    </a:lnTo>
                    <a:lnTo>
                      <a:pt x="97631" y="19050"/>
                    </a:lnTo>
                    <a:lnTo>
                      <a:pt x="178594" y="9525"/>
                    </a:lnTo>
                    <a:lnTo>
                      <a:pt x="245269" y="11907"/>
                    </a:lnTo>
                    <a:lnTo>
                      <a:pt x="285750" y="19050"/>
                    </a:lnTo>
                    <a:lnTo>
                      <a:pt x="347663" y="21432"/>
                    </a:lnTo>
                    <a:lnTo>
                      <a:pt x="388144" y="11907"/>
                    </a:lnTo>
                    <a:lnTo>
                      <a:pt x="426244" y="11907"/>
                    </a:lnTo>
                    <a:lnTo>
                      <a:pt x="454819" y="38100"/>
                    </a:lnTo>
                    <a:lnTo>
                      <a:pt x="490538" y="35719"/>
                    </a:lnTo>
                    <a:lnTo>
                      <a:pt x="492919" y="61913"/>
                    </a:lnTo>
                    <a:lnTo>
                      <a:pt x="514350" y="73819"/>
                    </a:lnTo>
                    <a:lnTo>
                      <a:pt x="502444" y="95250"/>
                    </a:lnTo>
                    <a:lnTo>
                      <a:pt x="469106" y="102394"/>
                    </a:lnTo>
                    <a:lnTo>
                      <a:pt x="440531" y="128588"/>
                    </a:lnTo>
                    <a:lnTo>
                      <a:pt x="419100" y="164307"/>
                    </a:lnTo>
                    <a:lnTo>
                      <a:pt x="378619" y="178594"/>
                    </a:lnTo>
                    <a:lnTo>
                      <a:pt x="359569" y="164307"/>
                    </a:lnTo>
                    <a:lnTo>
                      <a:pt x="333375" y="183357"/>
                    </a:lnTo>
                    <a:lnTo>
                      <a:pt x="307181" y="188119"/>
                    </a:lnTo>
                    <a:lnTo>
                      <a:pt x="278606" y="169069"/>
                    </a:lnTo>
                    <a:lnTo>
                      <a:pt x="264319" y="176213"/>
                    </a:lnTo>
                    <a:lnTo>
                      <a:pt x="242888" y="166688"/>
                    </a:lnTo>
                    <a:lnTo>
                      <a:pt x="209550" y="169069"/>
                    </a:lnTo>
                    <a:lnTo>
                      <a:pt x="190500" y="183357"/>
                    </a:lnTo>
                    <a:lnTo>
                      <a:pt x="152400" y="171450"/>
                    </a:lnTo>
                    <a:lnTo>
                      <a:pt x="121444" y="188119"/>
                    </a:lnTo>
                    <a:lnTo>
                      <a:pt x="78581" y="180975"/>
                    </a:lnTo>
                    <a:lnTo>
                      <a:pt x="59531" y="171450"/>
                    </a:lnTo>
                    <a:lnTo>
                      <a:pt x="45244" y="180975"/>
                    </a:lnTo>
                    <a:lnTo>
                      <a:pt x="21431" y="188119"/>
                    </a:lnTo>
                    <a:lnTo>
                      <a:pt x="21431" y="157163"/>
                    </a:lnTo>
                    <a:lnTo>
                      <a:pt x="38100" y="126207"/>
                    </a:lnTo>
                    <a:lnTo>
                      <a:pt x="0" y="5238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266567" y="3030286"/>
                <a:ext cx="89732" cy="35901"/>
              </a:xfrm>
              <a:custGeom>
                <a:avLst/>
                <a:gdLst>
                  <a:gd name="connsiteX0" fmla="*/ 0 w 97632"/>
                  <a:gd name="connsiteY0" fmla="*/ 40481 h 40481"/>
                  <a:gd name="connsiteX1" fmla="*/ 0 w 97632"/>
                  <a:gd name="connsiteY1" fmla="*/ 40481 h 40481"/>
                  <a:gd name="connsiteX2" fmla="*/ 50007 w 97632"/>
                  <a:gd name="connsiteY2" fmla="*/ 0 h 40481"/>
                  <a:gd name="connsiteX3" fmla="*/ 97632 w 97632"/>
                  <a:gd name="connsiteY3" fmla="*/ 14287 h 40481"/>
                  <a:gd name="connsiteX4" fmla="*/ 0 w 97632"/>
                  <a:gd name="connsiteY4" fmla="*/ 40481 h 40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632" h="40481">
                    <a:moveTo>
                      <a:pt x="0" y="40481"/>
                    </a:moveTo>
                    <a:lnTo>
                      <a:pt x="0" y="40481"/>
                    </a:lnTo>
                    <a:lnTo>
                      <a:pt x="50007" y="0"/>
                    </a:lnTo>
                    <a:lnTo>
                      <a:pt x="97632" y="14287"/>
                    </a:lnTo>
                    <a:lnTo>
                      <a:pt x="0" y="40481"/>
                    </a:lnTo>
                    <a:close/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863738" y="2566873"/>
                <a:ext cx="1656445" cy="653396"/>
              </a:xfrm>
              <a:custGeom>
                <a:avLst/>
                <a:gdLst>
                  <a:gd name="connsiteX0" fmla="*/ 904875 w 1826419"/>
                  <a:gd name="connsiteY0" fmla="*/ 721519 h 721976"/>
                  <a:gd name="connsiteX1" fmla="*/ 871538 w 1826419"/>
                  <a:gd name="connsiteY1" fmla="*/ 666750 h 721976"/>
                  <a:gd name="connsiteX2" fmla="*/ 845344 w 1826419"/>
                  <a:gd name="connsiteY2" fmla="*/ 681038 h 721976"/>
                  <a:gd name="connsiteX3" fmla="*/ 854869 w 1826419"/>
                  <a:gd name="connsiteY3" fmla="*/ 652463 h 721976"/>
                  <a:gd name="connsiteX4" fmla="*/ 835819 w 1826419"/>
                  <a:gd name="connsiteY4" fmla="*/ 614363 h 721976"/>
                  <a:gd name="connsiteX5" fmla="*/ 762000 w 1826419"/>
                  <a:gd name="connsiteY5" fmla="*/ 561975 h 721976"/>
                  <a:gd name="connsiteX6" fmla="*/ 721519 w 1826419"/>
                  <a:gd name="connsiteY6" fmla="*/ 528638 h 721976"/>
                  <a:gd name="connsiteX7" fmla="*/ 678656 w 1826419"/>
                  <a:gd name="connsiteY7" fmla="*/ 535781 h 721976"/>
                  <a:gd name="connsiteX8" fmla="*/ 626269 w 1826419"/>
                  <a:gd name="connsiteY8" fmla="*/ 521494 h 721976"/>
                  <a:gd name="connsiteX9" fmla="*/ 585788 w 1826419"/>
                  <a:gd name="connsiteY9" fmla="*/ 531019 h 721976"/>
                  <a:gd name="connsiteX10" fmla="*/ 538163 w 1826419"/>
                  <a:gd name="connsiteY10" fmla="*/ 545306 h 721976"/>
                  <a:gd name="connsiteX11" fmla="*/ 478631 w 1826419"/>
                  <a:gd name="connsiteY11" fmla="*/ 561975 h 721976"/>
                  <a:gd name="connsiteX12" fmla="*/ 361950 w 1826419"/>
                  <a:gd name="connsiteY12" fmla="*/ 538163 h 721976"/>
                  <a:gd name="connsiteX13" fmla="*/ 321469 w 1826419"/>
                  <a:gd name="connsiteY13" fmla="*/ 533400 h 721976"/>
                  <a:gd name="connsiteX14" fmla="*/ 273844 w 1826419"/>
                  <a:gd name="connsiteY14" fmla="*/ 535781 h 721976"/>
                  <a:gd name="connsiteX15" fmla="*/ 242888 w 1826419"/>
                  <a:gd name="connsiteY15" fmla="*/ 538163 h 721976"/>
                  <a:gd name="connsiteX16" fmla="*/ 207169 w 1826419"/>
                  <a:gd name="connsiteY16" fmla="*/ 559594 h 721976"/>
                  <a:gd name="connsiteX17" fmla="*/ 219075 w 1826419"/>
                  <a:gd name="connsiteY17" fmla="*/ 600075 h 721976"/>
                  <a:gd name="connsiteX18" fmla="*/ 188119 w 1826419"/>
                  <a:gd name="connsiteY18" fmla="*/ 611981 h 721976"/>
                  <a:gd name="connsiteX19" fmla="*/ 150019 w 1826419"/>
                  <a:gd name="connsiteY19" fmla="*/ 557213 h 721976"/>
                  <a:gd name="connsiteX20" fmla="*/ 104775 w 1826419"/>
                  <a:gd name="connsiteY20" fmla="*/ 528638 h 721976"/>
                  <a:gd name="connsiteX21" fmla="*/ 80963 w 1826419"/>
                  <a:gd name="connsiteY21" fmla="*/ 514350 h 721976"/>
                  <a:gd name="connsiteX22" fmla="*/ 47625 w 1826419"/>
                  <a:gd name="connsiteY22" fmla="*/ 521494 h 721976"/>
                  <a:gd name="connsiteX23" fmla="*/ 14288 w 1826419"/>
                  <a:gd name="connsiteY23" fmla="*/ 500063 h 721976"/>
                  <a:gd name="connsiteX24" fmla="*/ 0 w 1826419"/>
                  <a:gd name="connsiteY24" fmla="*/ 464344 h 721976"/>
                  <a:gd name="connsiteX25" fmla="*/ 26194 w 1826419"/>
                  <a:gd name="connsiteY25" fmla="*/ 421481 h 721976"/>
                  <a:gd name="connsiteX26" fmla="*/ 73819 w 1826419"/>
                  <a:gd name="connsiteY26" fmla="*/ 409575 h 721976"/>
                  <a:gd name="connsiteX27" fmla="*/ 97631 w 1826419"/>
                  <a:gd name="connsiteY27" fmla="*/ 390525 h 721976"/>
                  <a:gd name="connsiteX28" fmla="*/ 142875 w 1826419"/>
                  <a:gd name="connsiteY28" fmla="*/ 414338 h 721976"/>
                  <a:gd name="connsiteX29" fmla="*/ 214313 w 1826419"/>
                  <a:gd name="connsiteY29" fmla="*/ 431006 h 721976"/>
                  <a:gd name="connsiteX30" fmla="*/ 297656 w 1826419"/>
                  <a:gd name="connsiteY30" fmla="*/ 426244 h 721976"/>
                  <a:gd name="connsiteX31" fmla="*/ 266700 w 1826419"/>
                  <a:gd name="connsiteY31" fmla="*/ 447675 h 721976"/>
                  <a:gd name="connsiteX32" fmla="*/ 335756 w 1826419"/>
                  <a:gd name="connsiteY32" fmla="*/ 440531 h 721976"/>
                  <a:gd name="connsiteX33" fmla="*/ 392906 w 1826419"/>
                  <a:gd name="connsiteY33" fmla="*/ 464344 h 721976"/>
                  <a:gd name="connsiteX34" fmla="*/ 447675 w 1826419"/>
                  <a:gd name="connsiteY34" fmla="*/ 457200 h 721976"/>
                  <a:gd name="connsiteX35" fmla="*/ 483394 w 1826419"/>
                  <a:gd name="connsiteY35" fmla="*/ 476250 h 721976"/>
                  <a:gd name="connsiteX36" fmla="*/ 519113 w 1826419"/>
                  <a:gd name="connsiteY36" fmla="*/ 461963 h 721976"/>
                  <a:gd name="connsiteX37" fmla="*/ 547688 w 1826419"/>
                  <a:gd name="connsiteY37" fmla="*/ 464344 h 721976"/>
                  <a:gd name="connsiteX38" fmla="*/ 559594 w 1826419"/>
                  <a:gd name="connsiteY38" fmla="*/ 435769 h 721976"/>
                  <a:gd name="connsiteX39" fmla="*/ 604838 w 1826419"/>
                  <a:gd name="connsiteY39" fmla="*/ 431006 h 721976"/>
                  <a:gd name="connsiteX40" fmla="*/ 647700 w 1826419"/>
                  <a:gd name="connsiteY40" fmla="*/ 423863 h 721976"/>
                  <a:gd name="connsiteX41" fmla="*/ 633413 w 1826419"/>
                  <a:gd name="connsiteY41" fmla="*/ 397669 h 721976"/>
                  <a:gd name="connsiteX42" fmla="*/ 588169 w 1826419"/>
                  <a:gd name="connsiteY42" fmla="*/ 366713 h 721976"/>
                  <a:gd name="connsiteX43" fmla="*/ 547688 w 1826419"/>
                  <a:gd name="connsiteY43" fmla="*/ 319088 h 721976"/>
                  <a:gd name="connsiteX44" fmla="*/ 528638 w 1826419"/>
                  <a:gd name="connsiteY44" fmla="*/ 311944 h 721976"/>
                  <a:gd name="connsiteX45" fmla="*/ 507206 w 1826419"/>
                  <a:gd name="connsiteY45" fmla="*/ 292894 h 721976"/>
                  <a:gd name="connsiteX46" fmla="*/ 497681 w 1826419"/>
                  <a:gd name="connsiteY46" fmla="*/ 271463 h 721976"/>
                  <a:gd name="connsiteX47" fmla="*/ 523875 w 1826419"/>
                  <a:gd name="connsiteY47" fmla="*/ 261938 h 721976"/>
                  <a:gd name="connsiteX48" fmla="*/ 504825 w 1826419"/>
                  <a:gd name="connsiteY48" fmla="*/ 228600 h 721976"/>
                  <a:gd name="connsiteX49" fmla="*/ 509588 w 1826419"/>
                  <a:gd name="connsiteY49" fmla="*/ 204788 h 721976"/>
                  <a:gd name="connsiteX50" fmla="*/ 526256 w 1826419"/>
                  <a:gd name="connsiteY50" fmla="*/ 145256 h 721976"/>
                  <a:gd name="connsiteX51" fmla="*/ 488156 w 1826419"/>
                  <a:gd name="connsiteY51" fmla="*/ 130969 h 721976"/>
                  <a:gd name="connsiteX52" fmla="*/ 435769 w 1826419"/>
                  <a:gd name="connsiteY52" fmla="*/ 100013 h 721976"/>
                  <a:gd name="connsiteX53" fmla="*/ 361950 w 1826419"/>
                  <a:gd name="connsiteY53" fmla="*/ 95250 h 721976"/>
                  <a:gd name="connsiteX54" fmla="*/ 326231 w 1826419"/>
                  <a:gd name="connsiteY54" fmla="*/ 90488 h 721976"/>
                  <a:gd name="connsiteX55" fmla="*/ 326231 w 1826419"/>
                  <a:gd name="connsiteY55" fmla="*/ 57150 h 721976"/>
                  <a:gd name="connsiteX56" fmla="*/ 354806 w 1826419"/>
                  <a:gd name="connsiteY56" fmla="*/ 33338 h 721976"/>
                  <a:gd name="connsiteX57" fmla="*/ 442913 w 1826419"/>
                  <a:gd name="connsiteY57" fmla="*/ 0 h 721976"/>
                  <a:gd name="connsiteX58" fmla="*/ 507206 w 1826419"/>
                  <a:gd name="connsiteY58" fmla="*/ 0 h 721976"/>
                  <a:gd name="connsiteX59" fmla="*/ 569119 w 1826419"/>
                  <a:gd name="connsiteY59" fmla="*/ 9525 h 721976"/>
                  <a:gd name="connsiteX60" fmla="*/ 611981 w 1826419"/>
                  <a:gd name="connsiteY60" fmla="*/ 38100 h 721976"/>
                  <a:gd name="connsiteX61" fmla="*/ 666750 w 1826419"/>
                  <a:gd name="connsiteY61" fmla="*/ 61913 h 721976"/>
                  <a:gd name="connsiteX62" fmla="*/ 752475 w 1826419"/>
                  <a:gd name="connsiteY62" fmla="*/ 69056 h 721976"/>
                  <a:gd name="connsiteX63" fmla="*/ 821531 w 1826419"/>
                  <a:gd name="connsiteY63" fmla="*/ 83344 h 721976"/>
                  <a:gd name="connsiteX64" fmla="*/ 847725 w 1826419"/>
                  <a:gd name="connsiteY64" fmla="*/ 66675 h 721976"/>
                  <a:gd name="connsiteX65" fmla="*/ 819150 w 1826419"/>
                  <a:gd name="connsiteY65" fmla="*/ 45244 h 721976"/>
                  <a:gd name="connsiteX66" fmla="*/ 812006 w 1826419"/>
                  <a:gd name="connsiteY66" fmla="*/ 40481 h 721976"/>
                  <a:gd name="connsiteX67" fmla="*/ 804863 w 1826419"/>
                  <a:gd name="connsiteY67" fmla="*/ 38100 h 721976"/>
                  <a:gd name="connsiteX68" fmla="*/ 804863 w 1826419"/>
                  <a:gd name="connsiteY68" fmla="*/ 35719 h 721976"/>
                  <a:gd name="connsiteX69" fmla="*/ 840581 w 1826419"/>
                  <a:gd name="connsiteY69" fmla="*/ 26194 h 721976"/>
                  <a:gd name="connsiteX70" fmla="*/ 869156 w 1826419"/>
                  <a:gd name="connsiteY70" fmla="*/ 11906 h 721976"/>
                  <a:gd name="connsiteX71" fmla="*/ 973931 w 1826419"/>
                  <a:gd name="connsiteY71" fmla="*/ 23813 h 721976"/>
                  <a:gd name="connsiteX72" fmla="*/ 1016794 w 1826419"/>
                  <a:gd name="connsiteY72" fmla="*/ 9525 h 721976"/>
                  <a:gd name="connsiteX73" fmla="*/ 1028700 w 1826419"/>
                  <a:gd name="connsiteY73" fmla="*/ 0 h 721976"/>
                  <a:gd name="connsiteX74" fmla="*/ 1052513 w 1826419"/>
                  <a:gd name="connsiteY74" fmla="*/ 4763 h 721976"/>
                  <a:gd name="connsiteX75" fmla="*/ 1059656 w 1826419"/>
                  <a:gd name="connsiteY75" fmla="*/ 7144 h 721976"/>
                  <a:gd name="connsiteX76" fmla="*/ 1081088 w 1826419"/>
                  <a:gd name="connsiteY76" fmla="*/ 11906 h 721976"/>
                  <a:gd name="connsiteX77" fmla="*/ 1088231 w 1826419"/>
                  <a:gd name="connsiteY77" fmla="*/ 9525 h 721976"/>
                  <a:gd name="connsiteX78" fmla="*/ 1107281 w 1826419"/>
                  <a:gd name="connsiteY78" fmla="*/ 16669 h 721976"/>
                  <a:gd name="connsiteX79" fmla="*/ 1126331 w 1826419"/>
                  <a:gd name="connsiteY79" fmla="*/ 35719 h 721976"/>
                  <a:gd name="connsiteX80" fmla="*/ 1140619 w 1826419"/>
                  <a:gd name="connsiteY80" fmla="*/ 40481 h 721976"/>
                  <a:gd name="connsiteX81" fmla="*/ 1154906 w 1826419"/>
                  <a:gd name="connsiteY81" fmla="*/ 50006 h 721976"/>
                  <a:gd name="connsiteX82" fmla="*/ 1162050 w 1826419"/>
                  <a:gd name="connsiteY82" fmla="*/ 45244 h 721976"/>
                  <a:gd name="connsiteX83" fmla="*/ 1188244 w 1826419"/>
                  <a:gd name="connsiteY83" fmla="*/ 42863 h 721976"/>
                  <a:gd name="connsiteX84" fmla="*/ 1195388 w 1826419"/>
                  <a:gd name="connsiteY84" fmla="*/ 47625 h 721976"/>
                  <a:gd name="connsiteX85" fmla="*/ 1207294 w 1826419"/>
                  <a:gd name="connsiteY85" fmla="*/ 61913 h 721976"/>
                  <a:gd name="connsiteX86" fmla="*/ 1223963 w 1826419"/>
                  <a:gd name="connsiteY86" fmla="*/ 71438 h 721976"/>
                  <a:gd name="connsiteX87" fmla="*/ 1238250 w 1826419"/>
                  <a:gd name="connsiteY87" fmla="*/ 78581 h 721976"/>
                  <a:gd name="connsiteX88" fmla="*/ 1259681 w 1826419"/>
                  <a:gd name="connsiteY88" fmla="*/ 88106 h 721976"/>
                  <a:gd name="connsiteX89" fmla="*/ 1266825 w 1826419"/>
                  <a:gd name="connsiteY89" fmla="*/ 90488 h 721976"/>
                  <a:gd name="connsiteX90" fmla="*/ 1273969 w 1826419"/>
                  <a:gd name="connsiteY90" fmla="*/ 92869 h 721976"/>
                  <a:gd name="connsiteX91" fmla="*/ 1295400 w 1826419"/>
                  <a:gd name="connsiteY91" fmla="*/ 90488 h 721976"/>
                  <a:gd name="connsiteX92" fmla="*/ 1302544 w 1826419"/>
                  <a:gd name="connsiteY92" fmla="*/ 85725 h 721976"/>
                  <a:gd name="connsiteX93" fmla="*/ 1319213 w 1826419"/>
                  <a:gd name="connsiteY93" fmla="*/ 80963 h 721976"/>
                  <a:gd name="connsiteX94" fmla="*/ 1326356 w 1826419"/>
                  <a:gd name="connsiteY94" fmla="*/ 78581 h 721976"/>
                  <a:gd name="connsiteX95" fmla="*/ 1343025 w 1826419"/>
                  <a:gd name="connsiteY95" fmla="*/ 83344 h 721976"/>
                  <a:gd name="connsiteX96" fmla="*/ 1359694 w 1826419"/>
                  <a:gd name="connsiteY96" fmla="*/ 88106 h 721976"/>
                  <a:gd name="connsiteX97" fmla="*/ 1369219 w 1826419"/>
                  <a:gd name="connsiteY97" fmla="*/ 92869 h 721976"/>
                  <a:gd name="connsiteX98" fmla="*/ 1376363 w 1826419"/>
                  <a:gd name="connsiteY98" fmla="*/ 95250 h 721976"/>
                  <a:gd name="connsiteX99" fmla="*/ 1378744 w 1826419"/>
                  <a:gd name="connsiteY99" fmla="*/ 102394 h 721976"/>
                  <a:gd name="connsiteX100" fmla="*/ 1383506 w 1826419"/>
                  <a:gd name="connsiteY100" fmla="*/ 109538 h 721976"/>
                  <a:gd name="connsiteX101" fmla="*/ 1383506 w 1826419"/>
                  <a:gd name="connsiteY101" fmla="*/ 145256 h 721976"/>
                  <a:gd name="connsiteX102" fmla="*/ 1385888 w 1826419"/>
                  <a:gd name="connsiteY102" fmla="*/ 157163 h 721976"/>
                  <a:gd name="connsiteX103" fmla="*/ 1409700 w 1826419"/>
                  <a:gd name="connsiteY103" fmla="*/ 180975 h 721976"/>
                  <a:gd name="connsiteX104" fmla="*/ 1423988 w 1826419"/>
                  <a:gd name="connsiteY104" fmla="*/ 190500 h 721976"/>
                  <a:gd name="connsiteX105" fmla="*/ 1431131 w 1826419"/>
                  <a:gd name="connsiteY105" fmla="*/ 192881 h 721976"/>
                  <a:gd name="connsiteX106" fmla="*/ 1493044 w 1826419"/>
                  <a:gd name="connsiteY106" fmla="*/ 192881 h 721976"/>
                  <a:gd name="connsiteX107" fmla="*/ 1519238 w 1826419"/>
                  <a:gd name="connsiteY107" fmla="*/ 202406 h 721976"/>
                  <a:gd name="connsiteX108" fmla="*/ 1531144 w 1826419"/>
                  <a:gd name="connsiteY108" fmla="*/ 204788 h 721976"/>
                  <a:gd name="connsiteX109" fmla="*/ 1538288 w 1826419"/>
                  <a:gd name="connsiteY109" fmla="*/ 207169 h 721976"/>
                  <a:gd name="connsiteX110" fmla="*/ 1578769 w 1826419"/>
                  <a:gd name="connsiteY110" fmla="*/ 204788 h 721976"/>
                  <a:gd name="connsiteX111" fmla="*/ 1574006 w 1826419"/>
                  <a:gd name="connsiteY111" fmla="*/ 219075 h 721976"/>
                  <a:gd name="connsiteX112" fmla="*/ 1559719 w 1826419"/>
                  <a:gd name="connsiteY112" fmla="*/ 228600 h 721976"/>
                  <a:gd name="connsiteX113" fmla="*/ 1547813 w 1826419"/>
                  <a:gd name="connsiteY113" fmla="*/ 238125 h 721976"/>
                  <a:gd name="connsiteX114" fmla="*/ 1514475 w 1826419"/>
                  <a:gd name="connsiteY114" fmla="*/ 233363 h 721976"/>
                  <a:gd name="connsiteX115" fmla="*/ 1507331 w 1826419"/>
                  <a:gd name="connsiteY115" fmla="*/ 230981 h 721976"/>
                  <a:gd name="connsiteX116" fmla="*/ 1500188 w 1826419"/>
                  <a:gd name="connsiteY116" fmla="*/ 226219 h 721976"/>
                  <a:gd name="connsiteX117" fmla="*/ 1485900 w 1826419"/>
                  <a:gd name="connsiteY117" fmla="*/ 223838 h 721976"/>
                  <a:gd name="connsiteX118" fmla="*/ 1447800 w 1826419"/>
                  <a:gd name="connsiteY118" fmla="*/ 223838 h 721976"/>
                  <a:gd name="connsiteX119" fmla="*/ 1445419 w 1826419"/>
                  <a:gd name="connsiteY119" fmla="*/ 235744 h 721976"/>
                  <a:gd name="connsiteX120" fmla="*/ 1454944 w 1826419"/>
                  <a:gd name="connsiteY120" fmla="*/ 261938 h 721976"/>
                  <a:gd name="connsiteX121" fmla="*/ 1478756 w 1826419"/>
                  <a:gd name="connsiteY121" fmla="*/ 259556 h 721976"/>
                  <a:gd name="connsiteX122" fmla="*/ 1514475 w 1826419"/>
                  <a:gd name="connsiteY122" fmla="*/ 261938 h 721976"/>
                  <a:gd name="connsiteX123" fmla="*/ 1528763 w 1826419"/>
                  <a:gd name="connsiteY123" fmla="*/ 271463 h 721976"/>
                  <a:gd name="connsiteX124" fmla="*/ 1535906 w 1826419"/>
                  <a:gd name="connsiteY124" fmla="*/ 273844 h 721976"/>
                  <a:gd name="connsiteX125" fmla="*/ 1554956 w 1826419"/>
                  <a:gd name="connsiteY125" fmla="*/ 276225 h 721976"/>
                  <a:gd name="connsiteX126" fmla="*/ 1574006 w 1826419"/>
                  <a:gd name="connsiteY126" fmla="*/ 280988 h 721976"/>
                  <a:gd name="connsiteX127" fmla="*/ 1583531 w 1826419"/>
                  <a:gd name="connsiteY127" fmla="*/ 278606 h 721976"/>
                  <a:gd name="connsiteX128" fmla="*/ 1590675 w 1826419"/>
                  <a:gd name="connsiteY128" fmla="*/ 276225 h 721976"/>
                  <a:gd name="connsiteX129" fmla="*/ 1612106 w 1826419"/>
                  <a:gd name="connsiteY129" fmla="*/ 285750 h 721976"/>
                  <a:gd name="connsiteX130" fmla="*/ 1621631 w 1826419"/>
                  <a:gd name="connsiteY130" fmla="*/ 288131 h 721976"/>
                  <a:gd name="connsiteX131" fmla="*/ 1638300 w 1826419"/>
                  <a:gd name="connsiteY131" fmla="*/ 285750 h 721976"/>
                  <a:gd name="connsiteX132" fmla="*/ 1645444 w 1826419"/>
                  <a:gd name="connsiteY132" fmla="*/ 283369 h 721976"/>
                  <a:gd name="connsiteX133" fmla="*/ 1666875 w 1826419"/>
                  <a:gd name="connsiteY133" fmla="*/ 285750 h 721976"/>
                  <a:gd name="connsiteX134" fmla="*/ 1681163 w 1826419"/>
                  <a:gd name="connsiteY134" fmla="*/ 290513 h 721976"/>
                  <a:gd name="connsiteX135" fmla="*/ 1695450 w 1826419"/>
                  <a:gd name="connsiteY135" fmla="*/ 297656 h 721976"/>
                  <a:gd name="connsiteX136" fmla="*/ 1709738 w 1826419"/>
                  <a:gd name="connsiteY136" fmla="*/ 304800 h 721976"/>
                  <a:gd name="connsiteX137" fmla="*/ 1716881 w 1826419"/>
                  <a:gd name="connsiteY137" fmla="*/ 309563 h 721976"/>
                  <a:gd name="connsiteX138" fmla="*/ 1724025 w 1826419"/>
                  <a:gd name="connsiteY138" fmla="*/ 311944 h 721976"/>
                  <a:gd name="connsiteX139" fmla="*/ 1731169 w 1826419"/>
                  <a:gd name="connsiteY139" fmla="*/ 316706 h 721976"/>
                  <a:gd name="connsiteX140" fmla="*/ 1738313 w 1826419"/>
                  <a:gd name="connsiteY140" fmla="*/ 319088 h 721976"/>
                  <a:gd name="connsiteX141" fmla="*/ 1745456 w 1826419"/>
                  <a:gd name="connsiteY141" fmla="*/ 323850 h 721976"/>
                  <a:gd name="connsiteX142" fmla="*/ 1754981 w 1826419"/>
                  <a:gd name="connsiteY142" fmla="*/ 328613 h 721976"/>
                  <a:gd name="connsiteX143" fmla="*/ 1776413 w 1826419"/>
                  <a:gd name="connsiteY143" fmla="*/ 340519 h 721976"/>
                  <a:gd name="connsiteX144" fmla="*/ 1781175 w 1826419"/>
                  <a:gd name="connsiteY144" fmla="*/ 347663 h 721976"/>
                  <a:gd name="connsiteX145" fmla="*/ 1795463 w 1826419"/>
                  <a:gd name="connsiteY145" fmla="*/ 359569 h 721976"/>
                  <a:gd name="connsiteX146" fmla="*/ 1804988 w 1826419"/>
                  <a:gd name="connsiteY146" fmla="*/ 373856 h 721976"/>
                  <a:gd name="connsiteX147" fmla="*/ 1809750 w 1826419"/>
                  <a:gd name="connsiteY147" fmla="*/ 381000 h 721976"/>
                  <a:gd name="connsiteX148" fmla="*/ 1812131 w 1826419"/>
                  <a:gd name="connsiteY148" fmla="*/ 388144 h 721976"/>
                  <a:gd name="connsiteX149" fmla="*/ 1821656 w 1826419"/>
                  <a:gd name="connsiteY149" fmla="*/ 402431 h 721976"/>
                  <a:gd name="connsiteX150" fmla="*/ 1826419 w 1826419"/>
                  <a:gd name="connsiteY150" fmla="*/ 416719 h 721976"/>
                  <a:gd name="connsiteX151" fmla="*/ 1821656 w 1826419"/>
                  <a:gd name="connsiteY151" fmla="*/ 433388 h 721976"/>
                  <a:gd name="connsiteX152" fmla="*/ 1814513 w 1826419"/>
                  <a:gd name="connsiteY152" fmla="*/ 438150 h 721976"/>
                  <a:gd name="connsiteX153" fmla="*/ 1809750 w 1826419"/>
                  <a:gd name="connsiteY153" fmla="*/ 445294 h 721976"/>
                  <a:gd name="connsiteX154" fmla="*/ 1797844 w 1826419"/>
                  <a:gd name="connsiteY154" fmla="*/ 457200 h 721976"/>
                  <a:gd name="connsiteX155" fmla="*/ 1788319 w 1826419"/>
                  <a:gd name="connsiteY155" fmla="*/ 478631 h 721976"/>
                  <a:gd name="connsiteX156" fmla="*/ 1778794 w 1826419"/>
                  <a:gd name="connsiteY156" fmla="*/ 490538 h 721976"/>
                  <a:gd name="connsiteX157" fmla="*/ 1771650 w 1826419"/>
                  <a:gd name="connsiteY157" fmla="*/ 485775 h 721976"/>
                  <a:gd name="connsiteX158" fmla="*/ 1757363 w 1826419"/>
                  <a:gd name="connsiteY158" fmla="*/ 481013 h 721976"/>
                  <a:gd name="connsiteX159" fmla="*/ 1752600 w 1826419"/>
                  <a:gd name="connsiteY159" fmla="*/ 490538 h 721976"/>
                  <a:gd name="connsiteX160" fmla="*/ 1747838 w 1826419"/>
                  <a:gd name="connsiteY160" fmla="*/ 497681 h 721976"/>
                  <a:gd name="connsiteX161" fmla="*/ 1745456 w 1826419"/>
                  <a:gd name="connsiteY161" fmla="*/ 509588 h 721976"/>
                  <a:gd name="connsiteX162" fmla="*/ 1740694 w 1826419"/>
                  <a:gd name="connsiteY162" fmla="*/ 523875 h 721976"/>
                  <a:gd name="connsiteX163" fmla="*/ 1747838 w 1826419"/>
                  <a:gd name="connsiteY163" fmla="*/ 540544 h 721976"/>
                  <a:gd name="connsiteX164" fmla="*/ 1750219 w 1826419"/>
                  <a:gd name="connsiteY164" fmla="*/ 547688 h 721976"/>
                  <a:gd name="connsiteX165" fmla="*/ 1757363 w 1826419"/>
                  <a:gd name="connsiteY165" fmla="*/ 550069 h 721976"/>
                  <a:gd name="connsiteX166" fmla="*/ 1764506 w 1826419"/>
                  <a:gd name="connsiteY166" fmla="*/ 557213 h 721976"/>
                  <a:gd name="connsiteX167" fmla="*/ 1757363 w 1826419"/>
                  <a:gd name="connsiteY167" fmla="*/ 559594 h 721976"/>
                  <a:gd name="connsiteX168" fmla="*/ 1750219 w 1826419"/>
                  <a:gd name="connsiteY168" fmla="*/ 564356 h 721976"/>
                  <a:gd name="connsiteX169" fmla="*/ 1726406 w 1826419"/>
                  <a:gd name="connsiteY169" fmla="*/ 571500 h 721976"/>
                  <a:gd name="connsiteX170" fmla="*/ 1697831 w 1826419"/>
                  <a:gd name="connsiteY170" fmla="*/ 564356 h 721976"/>
                  <a:gd name="connsiteX171" fmla="*/ 1693069 w 1826419"/>
                  <a:gd name="connsiteY171" fmla="*/ 557213 h 721976"/>
                  <a:gd name="connsiteX172" fmla="*/ 1695450 w 1826419"/>
                  <a:gd name="connsiteY172" fmla="*/ 550069 h 721976"/>
                  <a:gd name="connsiteX173" fmla="*/ 1716881 w 1826419"/>
                  <a:gd name="connsiteY173" fmla="*/ 547688 h 721976"/>
                  <a:gd name="connsiteX174" fmla="*/ 1731169 w 1826419"/>
                  <a:gd name="connsiteY174" fmla="*/ 545306 h 721976"/>
                  <a:gd name="connsiteX175" fmla="*/ 1726406 w 1826419"/>
                  <a:gd name="connsiteY175" fmla="*/ 531019 h 721976"/>
                  <a:gd name="connsiteX176" fmla="*/ 1707356 w 1826419"/>
                  <a:gd name="connsiteY176" fmla="*/ 526256 h 721976"/>
                  <a:gd name="connsiteX177" fmla="*/ 1690688 w 1826419"/>
                  <a:gd name="connsiteY177" fmla="*/ 507206 h 721976"/>
                  <a:gd name="connsiteX178" fmla="*/ 1678781 w 1826419"/>
                  <a:gd name="connsiteY178" fmla="*/ 485775 h 721976"/>
                  <a:gd name="connsiteX179" fmla="*/ 1664494 w 1826419"/>
                  <a:gd name="connsiteY179" fmla="*/ 476250 h 721976"/>
                  <a:gd name="connsiteX180" fmla="*/ 1628775 w 1826419"/>
                  <a:gd name="connsiteY180" fmla="*/ 478631 h 721976"/>
                  <a:gd name="connsiteX181" fmla="*/ 1621631 w 1826419"/>
                  <a:gd name="connsiteY181" fmla="*/ 483394 h 721976"/>
                  <a:gd name="connsiteX182" fmla="*/ 1585913 w 1826419"/>
                  <a:gd name="connsiteY182" fmla="*/ 481013 h 721976"/>
                  <a:gd name="connsiteX183" fmla="*/ 1571625 w 1826419"/>
                  <a:gd name="connsiteY183" fmla="*/ 471488 h 721976"/>
                  <a:gd name="connsiteX184" fmla="*/ 1566863 w 1826419"/>
                  <a:gd name="connsiteY184" fmla="*/ 464344 h 721976"/>
                  <a:gd name="connsiteX185" fmla="*/ 1559719 w 1826419"/>
                  <a:gd name="connsiteY185" fmla="*/ 461963 h 721976"/>
                  <a:gd name="connsiteX186" fmla="*/ 1552575 w 1826419"/>
                  <a:gd name="connsiteY186" fmla="*/ 457200 h 721976"/>
                  <a:gd name="connsiteX187" fmla="*/ 1524000 w 1826419"/>
                  <a:gd name="connsiteY187" fmla="*/ 461963 h 721976"/>
                  <a:gd name="connsiteX188" fmla="*/ 1516856 w 1826419"/>
                  <a:gd name="connsiteY188" fmla="*/ 466725 h 721976"/>
                  <a:gd name="connsiteX189" fmla="*/ 1502569 w 1826419"/>
                  <a:gd name="connsiteY189" fmla="*/ 471488 h 721976"/>
                  <a:gd name="connsiteX190" fmla="*/ 1495425 w 1826419"/>
                  <a:gd name="connsiteY190" fmla="*/ 473869 h 721976"/>
                  <a:gd name="connsiteX191" fmla="*/ 1488281 w 1826419"/>
                  <a:gd name="connsiteY191" fmla="*/ 476250 h 721976"/>
                  <a:gd name="connsiteX192" fmla="*/ 1471613 w 1826419"/>
                  <a:gd name="connsiteY192" fmla="*/ 478631 h 721976"/>
                  <a:gd name="connsiteX193" fmla="*/ 1464469 w 1826419"/>
                  <a:gd name="connsiteY193" fmla="*/ 481013 h 721976"/>
                  <a:gd name="connsiteX194" fmla="*/ 1447800 w 1826419"/>
                  <a:gd name="connsiteY194" fmla="*/ 473869 h 721976"/>
                  <a:gd name="connsiteX195" fmla="*/ 1440656 w 1826419"/>
                  <a:gd name="connsiteY195" fmla="*/ 476250 h 721976"/>
                  <a:gd name="connsiteX196" fmla="*/ 1433513 w 1826419"/>
                  <a:gd name="connsiteY196" fmla="*/ 481013 h 721976"/>
                  <a:gd name="connsiteX197" fmla="*/ 1426369 w 1826419"/>
                  <a:gd name="connsiteY197" fmla="*/ 473869 h 721976"/>
                  <a:gd name="connsiteX198" fmla="*/ 1423988 w 1826419"/>
                  <a:gd name="connsiteY198" fmla="*/ 466725 h 721976"/>
                  <a:gd name="connsiteX199" fmla="*/ 1383506 w 1826419"/>
                  <a:gd name="connsiteY199" fmla="*/ 464344 h 721976"/>
                  <a:gd name="connsiteX200" fmla="*/ 1364456 w 1826419"/>
                  <a:gd name="connsiteY200" fmla="*/ 469106 h 721976"/>
                  <a:gd name="connsiteX201" fmla="*/ 1354931 w 1826419"/>
                  <a:gd name="connsiteY201" fmla="*/ 490538 h 721976"/>
                  <a:gd name="connsiteX202" fmla="*/ 1347788 w 1826419"/>
                  <a:gd name="connsiteY202" fmla="*/ 495300 h 721976"/>
                  <a:gd name="connsiteX203" fmla="*/ 1328738 w 1826419"/>
                  <a:gd name="connsiteY203" fmla="*/ 514350 h 721976"/>
                  <a:gd name="connsiteX204" fmla="*/ 1321594 w 1826419"/>
                  <a:gd name="connsiteY204" fmla="*/ 519113 h 721976"/>
                  <a:gd name="connsiteX205" fmla="*/ 1307306 w 1826419"/>
                  <a:gd name="connsiteY205" fmla="*/ 523875 h 721976"/>
                  <a:gd name="connsiteX206" fmla="*/ 1300163 w 1826419"/>
                  <a:gd name="connsiteY206" fmla="*/ 528638 h 721976"/>
                  <a:gd name="connsiteX207" fmla="*/ 1214438 w 1826419"/>
                  <a:gd name="connsiteY207" fmla="*/ 538163 h 721976"/>
                  <a:gd name="connsiteX208" fmla="*/ 1204913 w 1826419"/>
                  <a:gd name="connsiteY208" fmla="*/ 540544 h 721976"/>
                  <a:gd name="connsiteX209" fmla="*/ 1197769 w 1826419"/>
                  <a:gd name="connsiteY209" fmla="*/ 542925 h 721976"/>
                  <a:gd name="connsiteX210" fmla="*/ 1185863 w 1826419"/>
                  <a:gd name="connsiteY210" fmla="*/ 545306 h 721976"/>
                  <a:gd name="connsiteX211" fmla="*/ 1169194 w 1826419"/>
                  <a:gd name="connsiteY211" fmla="*/ 542925 h 721976"/>
                  <a:gd name="connsiteX212" fmla="*/ 1162050 w 1826419"/>
                  <a:gd name="connsiteY212" fmla="*/ 540544 h 721976"/>
                  <a:gd name="connsiteX213" fmla="*/ 1159669 w 1826419"/>
                  <a:gd name="connsiteY213" fmla="*/ 533400 h 721976"/>
                  <a:gd name="connsiteX214" fmla="*/ 1164431 w 1826419"/>
                  <a:gd name="connsiteY214" fmla="*/ 526256 h 721976"/>
                  <a:gd name="connsiteX215" fmla="*/ 1157288 w 1826419"/>
                  <a:gd name="connsiteY215" fmla="*/ 521494 h 721976"/>
                  <a:gd name="connsiteX216" fmla="*/ 1138238 w 1826419"/>
                  <a:gd name="connsiteY216" fmla="*/ 519113 h 721976"/>
                  <a:gd name="connsiteX217" fmla="*/ 1135856 w 1826419"/>
                  <a:gd name="connsiteY217" fmla="*/ 511969 h 721976"/>
                  <a:gd name="connsiteX218" fmla="*/ 1131094 w 1826419"/>
                  <a:gd name="connsiteY218" fmla="*/ 502444 h 721976"/>
                  <a:gd name="connsiteX219" fmla="*/ 1133475 w 1826419"/>
                  <a:gd name="connsiteY219" fmla="*/ 495300 h 721976"/>
                  <a:gd name="connsiteX220" fmla="*/ 1123950 w 1826419"/>
                  <a:gd name="connsiteY220" fmla="*/ 483394 h 721976"/>
                  <a:gd name="connsiteX221" fmla="*/ 1104900 w 1826419"/>
                  <a:gd name="connsiteY221" fmla="*/ 490538 h 721976"/>
                  <a:gd name="connsiteX222" fmla="*/ 1095375 w 1826419"/>
                  <a:gd name="connsiteY222" fmla="*/ 502444 h 721976"/>
                  <a:gd name="connsiteX223" fmla="*/ 1088231 w 1826419"/>
                  <a:gd name="connsiteY223" fmla="*/ 500063 h 721976"/>
                  <a:gd name="connsiteX224" fmla="*/ 1071563 w 1826419"/>
                  <a:gd name="connsiteY224" fmla="*/ 519113 h 721976"/>
                  <a:gd name="connsiteX225" fmla="*/ 1057275 w 1826419"/>
                  <a:gd name="connsiteY225" fmla="*/ 526256 h 721976"/>
                  <a:gd name="connsiteX226" fmla="*/ 1050131 w 1826419"/>
                  <a:gd name="connsiteY226" fmla="*/ 519113 h 721976"/>
                  <a:gd name="connsiteX227" fmla="*/ 1045369 w 1826419"/>
                  <a:gd name="connsiteY227" fmla="*/ 511969 h 721976"/>
                  <a:gd name="connsiteX228" fmla="*/ 1038225 w 1826419"/>
                  <a:gd name="connsiteY228" fmla="*/ 507206 h 721976"/>
                  <a:gd name="connsiteX229" fmla="*/ 1019175 w 1826419"/>
                  <a:gd name="connsiteY229" fmla="*/ 511969 h 721976"/>
                  <a:gd name="connsiteX230" fmla="*/ 1004888 w 1826419"/>
                  <a:gd name="connsiteY230" fmla="*/ 521494 h 721976"/>
                  <a:gd name="connsiteX231" fmla="*/ 997744 w 1826419"/>
                  <a:gd name="connsiteY231" fmla="*/ 526256 h 721976"/>
                  <a:gd name="connsiteX232" fmla="*/ 990600 w 1826419"/>
                  <a:gd name="connsiteY232" fmla="*/ 528638 h 721976"/>
                  <a:gd name="connsiteX233" fmla="*/ 985838 w 1826419"/>
                  <a:gd name="connsiteY233" fmla="*/ 535781 h 721976"/>
                  <a:gd name="connsiteX234" fmla="*/ 1000125 w 1826419"/>
                  <a:gd name="connsiteY234" fmla="*/ 540544 h 721976"/>
                  <a:gd name="connsiteX235" fmla="*/ 1002506 w 1826419"/>
                  <a:gd name="connsiteY235" fmla="*/ 547688 h 721976"/>
                  <a:gd name="connsiteX236" fmla="*/ 1007269 w 1826419"/>
                  <a:gd name="connsiteY236" fmla="*/ 554831 h 721976"/>
                  <a:gd name="connsiteX237" fmla="*/ 1009650 w 1826419"/>
                  <a:gd name="connsiteY237" fmla="*/ 564356 h 721976"/>
                  <a:gd name="connsiteX238" fmla="*/ 1000125 w 1826419"/>
                  <a:gd name="connsiteY238" fmla="*/ 581025 h 721976"/>
                  <a:gd name="connsiteX239" fmla="*/ 995363 w 1826419"/>
                  <a:gd name="connsiteY239" fmla="*/ 588169 h 721976"/>
                  <a:gd name="connsiteX240" fmla="*/ 973931 w 1826419"/>
                  <a:gd name="connsiteY240" fmla="*/ 604838 h 721976"/>
                  <a:gd name="connsiteX241" fmla="*/ 957263 w 1826419"/>
                  <a:gd name="connsiteY241" fmla="*/ 623888 h 721976"/>
                  <a:gd name="connsiteX242" fmla="*/ 950119 w 1826419"/>
                  <a:gd name="connsiteY242" fmla="*/ 638175 h 721976"/>
                  <a:gd name="connsiteX243" fmla="*/ 947738 w 1826419"/>
                  <a:gd name="connsiteY243" fmla="*/ 645319 h 721976"/>
                  <a:gd name="connsiteX244" fmla="*/ 940594 w 1826419"/>
                  <a:gd name="connsiteY244" fmla="*/ 650081 h 721976"/>
                  <a:gd name="connsiteX245" fmla="*/ 931069 w 1826419"/>
                  <a:gd name="connsiteY245" fmla="*/ 673894 h 721976"/>
                  <a:gd name="connsiteX246" fmla="*/ 928688 w 1826419"/>
                  <a:gd name="connsiteY246" fmla="*/ 681038 h 721976"/>
                  <a:gd name="connsiteX247" fmla="*/ 919163 w 1826419"/>
                  <a:gd name="connsiteY247" fmla="*/ 695325 h 721976"/>
                  <a:gd name="connsiteX248" fmla="*/ 912019 w 1826419"/>
                  <a:gd name="connsiteY248" fmla="*/ 709613 h 721976"/>
                  <a:gd name="connsiteX249" fmla="*/ 904875 w 1826419"/>
                  <a:gd name="connsiteY249" fmla="*/ 721519 h 721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</a:cxnLst>
                <a:rect l="l" t="t" r="r" b="b"/>
                <a:pathLst>
                  <a:path w="1826419" h="721976">
                    <a:moveTo>
                      <a:pt x="904875" y="721519"/>
                    </a:moveTo>
                    <a:lnTo>
                      <a:pt x="871538" y="666750"/>
                    </a:lnTo>
                    <a:lnTo>
                      <a:pt x="845344" y="681038"/>
                    </a:lnTo>
                    <a:lnTo>
                      <a:pt x="854869" y="652463"/>
                    </a:lnTo>
                    <a:lnTo>
                      <a:pt x="835819" y="614363"/>
                    </a:lnTo>
                    <a:lnTo>
                      <a:pt x="762000" y="561975"/>
                    </a:lnTo>
                    <a:lnTo>
                      <a:pt x="721519" y="528638"/>
                    </a:lnTo>
                    <a:lnTo>
                      <a:pt x="678656" y="535781"/>
                    </a:lnTo>
                    <a:lnTo>
                      <a:pt x="626269" y="521494"/>
                    </a:lnTo>
                    <a:lnTo>
                      <a:pt x="585788" y="531019"/>
                    </a:lnTo>
                    <a:lnTo>
                      <a:pt x="538163" y="545306"/>
                    </a:lnTo>
                    <a:lnTo>
                      <a:pt x="478631" y="561975"/>
                    </a:lnTo>
                    <a:lnTo>
                      <a:pt x="361950" y="538163"/>
                    </a:lnTo>
                    <a:lnTo>
                      <a:pt x="321469" y="533400"/>
                    </a:lnTo>
                    <a:lnTo>
                      <a:pt x="273844" y="535781"/>
                    </a:lnTo>
                    <a:lnTo>
                      <a:pt x="242888" y="538163"/>
                    </a:lnTo>
                    <a:lnTo>
                      <a:pt x="207169" y="559594"/>
                    </a:lnTo>
                    <a:lnTo>
                      <a:pt x="219075" y="600075"/>
                    </a:lnTo>
                    <a:lnTo>
                      <a:pt x="188119" y="611981"/>
                    </a:lnTo>
                    <a:lnTo>
                      <a:pt x="150019" y="557213"/>
                    </a:lnTo>
                    <a:lnTo>
                      <a:pt x="104775" y="528638"/>
                    </a:lnTo>
                    <a:lnTo>
                      <a:pt x="80963" y="514350"/>
                    </a:lnTo>
                    <a:lnTo>
                      <a:pt x="47625" y="521494"/>
                    </a:lnTo>
                    <a:lnTo>
                      <a:pt x="14288" y="500063"/>
                    </a:lnTo>
                    <a:lnTo>
                      <a:pt x="0" y="464344"/>
                    </a:lnTo>
                    <a:lnTo>
                      <a:pt x="26194" y="421481"/>
                    </a:lnTo>
                    <a:lnTo>
                      <a:pt x="73819" y="409575"/>
                    </a:lnTo>
                    <a:lnTo>
                      <a:pt x="97631" y="390525"/>
                    </a:lnTo>
                    <a:lnTo>
                      <a:pt x="142875" y="414338"/>
                    </a:lnTo>
                    <a:lnTo>
                      <a:pt x="214313" y="431006"/>
                    </a:lnTo>
                    <a:lnTo>
                      <a:pt x="297656" y="426244"/>
                    </a:lnTo>
                    <a:lnTo>
                      <a:pt x="266700" y="447675"/>
                    </a:lnTo>
                    <a:lnTo>
                      <a:pt x="335756" y="440531"/>
                    </a:lnTo>
                    <a:lnTo>
                      <a:pt x="392906" y="464344"/>
                    </a:lnTo>
                    <a:lnTo>
                      <a:pt x="447675" y="457200"/>
                    </a:lnTo>
                    <a:lnTo>
                      <a:pt x="483394" y="476250"/>
                    </a:lnTo>
                    <a:lnTo>
                      <a:pt x="519113" y="461963"/>
                    </a:lnTo>
                    <a:lnTo>
                      <a:pt x="547688" y="464344"/>
                    </a:lnTo>
                    <a:lnTo>
                      <a:pt x="559594" y="435769"/>
                    </a:lnTo>
                    <a:lnTo>
                      <a:pt x="604838" y="431006"/>
                    </a:lnTo>
                    <a:lnTo>
                      <a:pt x="647700" y="423863"/>
                    </a:lnTo>
                    <a:lnTo>
                      <a:pt x="633413" y="397669"/>
                    </a:lnTo>
                    <a:lnTo>
                      <a:pt x="588169" y="366713"/>
                    </a:lnTo>
                    <a:lnTo>
                      <a:pt x="547688" y="319088"/>
                    </a:lnTo>
                    <a:lnTo>
                      <a:pt x="528638" y="311944"/>
                    </a:lnTo>
                    <a:lnTo>
                      <a:pt x="507206" y="292894"/>
                    </a:lnTo>
                    <a:lnTo>
                      <a:pt x="497681" y="271463"/>
                    </a:lnTo>
                    <a:lnTo>
                      <a:pt x="523875" y="261938"/>
                    </a:lnTo>
                    <a:lnTo>
                      <a:pt x="504825" y="228600"/>
                    </a:lnTo>
                    <a:lnTo>
                      <a:pt x="509588" y="204788"/>
                    </a:lnTo>
                    <a:lnTo>
                      <a:pt x="526256" y="145256"/>
                    </a:lnTo>
                    <a:lnTo>
                      <a:pt x="488156" y="130969"/>
                    </a:lnTo>
                    <a:lnTo>
                      <a:pt x="435769" y="100013"/>
                    </a:lnTo>
                    <a:lnTo>
                      <a:pt x="361950" y="95250"/>
                    </a:lnTo>
                    <a:lnTo>
                      <a:pt x="326231" y="90488"/>
                    </a:lnTo>
                    <a:lnTo>
                      <a:pt x="326231" y="57150"/>
                    </a:lnTo>
                    <a:lnTo>
                      <a:pt x="354806" y="33338"/>
                    </a:lnTo>
                    <a:lnTo>
                      <a:pt x="442913" y="0"/>
                    </a:lnTo>
                    <a:lnTo>
                      <a:pt x="507206" y="0"/>
                    </a:lnTo>
                    <a:lnTo>
                      <a:pt x="569119" y="9525"/>
                    </a:lnTo>
                    <a:lnTo>
                      <a:pt x="611981" y="38100"/>
                    </a:lnTo>
                    <a:lnTo>
                      <a:pt x="666750" y="61913"/>
                    </a:lnTo>
                    <a:lnTo>
                      <a:pt x="752475" y="69056"/>
                    </a:lnTo>
                    <a:lnTo>
                      <a:pt x="821531" y="83344"/>
                    </a:lnTo>
                    <a:lnTo>
                      <a:pt x="847725" y="66675"/>
                    </a:lnTo>
                    <a:cubicBezTo>
                      <a:pt x="816450" y="39309"/>
                      <a:pt x="840241" y="57296"/>
                      <a:pt x="819150" y="45244"/>
                    </a:cubicBezTo>
                    <a:cubicBezTo>
                      <a:pt x="816665" y="43824"/>
                      <a:pt x="814566" y="41761"/>
                      <a:pt x="812006" y="40481"/>
                    </a:cubicBezTo>
                    <a:cubicBezTo>
                      <a:pt x="809761" y="39359"/>
                      <a:pt x="806951" y="39492"/>
                      <a:pt x="804863" y="38100"/>
                    </a:cubicBezTo>
                    <a:cubicBezTo>
                      <a:pt x="804203" y="37660"/>
                      <a:pt x="804863" y="36513"/>
                      <a:pt x="804863" y="35719"/>
                    </a:cubicBezTo>
                    <a:lnTo>
                      <a:pt x="840581" y="26194"/>
                    </a:lnTo>
                    <a:lnTo>
                      <a:pt x="869156" y="11906"/>
                    </a:lnTo>
                    <a:lnTo>
                      <a:pt x="973931" y="23813"/>
                    </a:lnTo>
                    <a:lnTo>
                      <a:pt x="1016794" y="9525"/>
                    </a:lnTo>
                    <a:lnTo>
                      <a:pt x="1028700" y="0"/>
                    </a:lnTo>
                    <a:cubicBezTo>
                      <a:pt x="1036638" y="1588"/>
                      <a:pt x="1044625" y="2943"/>
                      <a:pt x="1052513" y="4763"/>
                    </a:cubicBezTo>
                    <a:cubicBezTo>
                      <a:pt x="1054959" y="5327"/>
                      <a:pt x="1057243" y="6455"/>
                      <a:pt x="1059656" y="7144"/>
                    </a:cubicBezTo>
                    <a:cubicBezTo>
                      <a:pt x="1067503" y="9386"/>
                      <a:pt x="1072904" y="10270"/>
                      <a:pt x="1081088" y="11906"/>
                    </a:cubicBezTo>
                    <a:cubicBezTo>
                      <a:pt x="1083469" y="11112"/>
                      <a:pt x="1085721" y="9525"/>
                      <a:pt x="1088231" y="9525"/>
                    </a:cubicBezTo>
                    <a:cubicBezTo>
                      <a:pt x="1098532" y="9525"/>
                      <a:pt x="1099890" y="11741"/>
                      <a:pt x="1107281" y="16669"/>
                    </a:cubicBezTo>
                    <a:cubicBezTo>
                      <a:pt x="1112465" y="27035"/>
                      <a:pt x="1112540" y="31123"/>
                      <a:pt x="1126331" y="35719"/>
                    </a:cubicBezTo>
                    <a:lnTo>
                      <a:pt x="1140619" y="40481"/>
                    </a:lnTo>
                    <a:cubicBezTo>
                      <a:pt x="1143593" y="43455"/>
                      <a:pt x="1148999" y="50991"/>
                      <a:pt x="1154906" y="50006"/>
                    </a:cubicBezTo>
                    <a:cubicBezTo>
                      <a:pt x="1157729" y="49536"/>
                      <a:pt x="1159252" y="45844"/>
                      <a:pt x="1162050" y="45244"/>
                    </a:cubicBezTo>
                    <a:cubicBezTo>
                      <a:pt x="1170623" y="43407"/>
                      <a:pt x="1179513" y="43657"/>
                      <a:pt x="1188244" y="42863"/>
                    </a:cubicBezTo>
                    <a:cubicBezTo>
                      <a:pt x="1190625" y="44450"/>
                      <a:pt x="1193364" y="45601"/>
                      <a:pt x="1195388" y="47625"/>
                    </a:cubicBezTo>
                    <a:cubicBezTo>
                      <a:pt x="1217435" y="69672"/>
                      <a:pt x="1179985" y="38506"/>
                      <a:pt x="1207294" y="61913"/>
                    </a:cubicBezTo>
                    <a:cubicBezTo>
                      <a:pt x="1223413" y="75728"/>
                      <a:pt x="1210154" y="64533"/>
                      <a:pt x="1223963" y="71438"/>
                    </a:cubicBezTo>
                    <a:cubicBezTo>
                      <a:pt x="1242420" y="80667"/>
                      <a:pt x="1220299" y="72598"/>
                      <a:pt x="1238250" y="78581"/>
                    </a:cubicBezTo>
                    <a:cubicBezTo>
                      <a:pt x="1249572" y="86129"/>
                      <a:pt x="1242677" y="82438"/>
                      <a:pt x="1259681" y="88106"/>
                    </a:cubicBezTo>
                    <a:lnTo>
                      <a:pt x="1266825" y="90488"/>
                    </a:lnTo>
                    <a:lnTo>
                      <a:pt x="1273969" y="92869"/>
                    </a:lnTo>
                    <a:cubicBezTo>
                      <a:pt x="1281113" y="92075"/>
                      <a:pt x="1288427" y="92231"/>
                      <a:pt x="1295400" y="90488"/>
                    </a:cubicBezTo>
                    <a:cubicBezTo>
                      <a:pt x="1298177" y="89794"/>
                      <a:pt x="1299984" y="87005"/>
                      <a:pt x="1302544" y="85725"/>
                    </a:cubicBezTo>
                    <a:cubicBezTo>
                      <a:pt x="1306350" y="83822"/>
                      <a:pt x="1315653" y="81980"/>
                      <a:pt x="1319213" y="80963"/>
                    </a:cubicBezTo>
                    <a:cubicBezTo>
                      <a:pt x="1321626" y="80273"/>
                      <a:pt x="1323975" y="79375"/>
                      <a:pt x="1326356" y="78581"/>
                    </a:cubicBezTo>
                    <a:cubicBezTo>
                      <a:pt x="1343465" y="84286"/>
                      <a:pt x="1322120" y="77372"/>
                      <a:pt x="1343025" y="83344"/>
                    </a:cubicBezTo>
                    <a:cubicBezTo>
                      <a:pt x="1366938" y="90176"/>
                      <a:pt x="1329918" y="80663"/>
                      <a:pt x="1359694" y="88106"/>
                    </a:cubicBezTo>
                    <a:cubicBezTo>
                      <a:pt x="1362869" y="89694"/>
                      <a:pt x="1365956" y="91471"/>
                      <a:pt x="1369219" y="92869"/>
                    </a:cubicBezTo>
                    <a:cubicBezTo>
                      <a:pt x="1371526" y="93858"/>
                      <a:pt x="1374588" y="93475"/>
                      <a:pt x="1376363" y="95250"/>
                    </a:cubicBezTo>
                    <a:cubicBezTo>
                      <a:pt x="1378138" y="97025"/>
                      <a:pt x="1377622" y="100149"/>
                      <a:pt x="1378744" y="102394"/>
                    </a:cubicBezTo>
                    <a:cubicBezTo>
                      <a:pt x="1380024" y="104954"/>
                      <a:pt x="1381919" y="107157"/>
                      <a:pt x="1383506" y="109538"/>
                    </a:cubicBezTo>
                    <a:cubicBezTo>
                      <a:pt x="1380245" y="129106"/>
                      <a:pt x="1380143" y="121719"/>
                      <a:pt x="1383506" y="145256"/>
                    </a:cubicBezTo>
                    <a:cubicBezTo>
                      <a:pt x="1384078" y="149263"/>
                      <a:pt x="1384213" y="153478"/>
                      <a:pt x="1385888" y="157163"/>
                    </a:cubicBezTo>
                    <a:cubicBezTo>
                      <a:pt x="1392790" y="172347"/>
                      <a:pt x="1396448" y="172140"/>
                      <a:pt x="1409700" y="180975"/>
                    </a:cubicBezTo>
                    <a:lnTo>
                      <a:pt x="1423988" y="190500"/>
                    </a:lnTo>
                    <a:lnTo>
                      <a:pt x="1431131" y="192881"/>
                    </a:lnTo>
                    <a:cubicBezTo>
                      <a:pt x="1458580" y="190136"/>
                      <a:pt x="1461379" y="188563"/>
                      <a:pt x="1493044" y="192881"/>
                    </a:cubicBezTo>
                    <a:cubicBezTo>
                      <a:pt x="1501185" y="193991"/>
                      <a:pt x="1511357" y="200042"/>
                      <a:pt x="1519238" y="202406"/>
                    </a:cubicBezTo>
                    <a:cubicBezTo>
                      <a:pt x="1523115" y="203569"/>
                      <a:pt x="1527218" y="203806"/>
                      <a:pt x="1531144" y="204788"/>
                    </a:cubicBezTo>
                    <a:cubicBezTo>
                      <a:pt x="1533579" y="205397"/>
                      <a:pt x="1535907" y="206375"/>
                      <a:pt x="1538288" y="207169"/>
                    </a:cubicBezTo>
                    <a:cubicBezTo>
                      <a:pt x="1551782" y="206375"/>
                      <a:pt x="1565946" y="200514"/>
                      <a:pt x="1578769" y="204788"/>
                    </a:cubicBezTo>
                    <a:cubicBezTo>
                      <a:pt x="1583531" y="206375"/>
                      <a:pt x="1578183" y="216290"/>
                      <a:pt x="1574006" y="219075"/>
                    </a:cubicBezTo>
                    <a:lnTo>
                      <a:pt x="1559719" y="228600"/>
                    </a:lnTo>
                    <a:cubicBezTo>
                      <a:pt x="1556392" y="233590"/>
                      <a:pt x="1555191" y="238559"/>
                      <a:pt x="1547813" y="238125"/>
                    </a:cubicBezTo>
                    <a:cubicBezTo>
                      <a:pt x="1536607" y="237466"/>
                      <a:pt x="1514475" y="233363"/>
                      <a:pt x="1514475" y="233363"/>
                    </a:cubicBezTo>
                    <a:cubicBezTo>
                      <a:pt x="1512094" y="232569"/>
                      <a:pt x="1509576" y="232104"/>
                      <a:pt x="1507331" y="230981"/>
                    </a:cubicBezTo>
                    <a:cubicBezTo>
                      <a:pt x="1504772" y="229701"/>
                      <a:pt x="1502903" y="227124"/>
                      <a:pt x="1500188" y="226219"/>
                    </a:cubicBezTo>
                    <a:cubicBezTo>
                      <a:pt x="1495607" y="224692"/>
                      <a:pt x="1490663" y="224632"/>
                      <a:pt x="1485900" y="223838"/>
                    </a:cubicBezTo>
                    <a:cubicBezTo>
                      <a:pt x="1472683" y="219431"/>
                      <a:pt x="1465819" y="216115"/>
                      <a:pt x="1447800" y="223838"/>
                    </a:cubicBezTo>
                    <a:cubicBezTo>
                      <a:pt x="1444080" y="225432"/>
                      <a:pt x="1446213" y="231775"/>
                      <a:pt x="1445419" y="235744"/>
                    </a:cubicBezTo>
                    <a:cubicBezTo>
                      <a:pt x="1445827" y="239005"/>
                      <a:pt x="1444533" y="260337"/>
                      <a:pt x="1454944" y="261938"/>
                    </a:cubicBezTo>
                    <a:cubicBezTo>
                      <a:pt x="1462828" y="263151"/>
                      <a:pt x="1470819" y="260350"/>
                      <a:pt x="1478756" y="259556"/>
                    </a:cubicBezTo>
                    <a:cubicBezTo>
                      <a:pt x="1490662" y="260350"/>
                      <a:pt x="1502615" y="260620"/>
                      <a:pt x="1514475" y="261938"/>
                    </a:cubicBezTo>
                    <a:cubicBezTo>
                      <a:pt x="1524668" y="263071"/>
                      <a:pt x="1520040" y="265648"/>
                      <a:pt x="1528763" y="271463"/>
                    </a:cubicBezTo>
                    <a:cubicBezTo>
                      <a:pt x="1530851" y="272855"/>
                      <a:pt x="1533437" y="273395"/>
                      <a:pt x="1535906" y="273844"/>
                    </a:cubicBezTo>
                    <a:cubicBezTo>
                      <a:pt x="1542202" y="274989"/>
                      <a:pt x="1548666" y="275046"/>
                      <a:pt x="1554956" y="276225"/>
                    </a:cubicBezTo>
                    <a:cubicBezTo>
                      <a:pt x="1561389" y="277431"/>
                      <a:pt x="1574006" y="280988"/>
                      <a:pt x="1574006" y="280988"/>
                    </a:cubicBezTo>
                    <a:cubicBezTo>
                      <a:pt x="1577181" y="280194"/>
                      <a:pt x="1580384" y="279505"/>
                      <a:pt x="1583531" y="278606"/>
                    </a:cubicBezTo>
                    <a:cubicBezTo>
                      <a:pt x="1585945" y="277916"/>
                      <a:pt x="1588180" y="275948"/>
                      <a:pt x="1590675" y="276225"/>
                    </a:cubicBezTo>
                    <a:cubicBezTo>
                      <a:pt x="1610673" y="278448"/>
                      <a:pt x="1599078" y="280167"/>
                      <a:pt x="1612106" y="285750"/>
                    </a:cubicBezTo>
                    <a:cubicBezTo>
                      <a:pt x="1615114" y="287039"/>
                      <a:pt x="1618456" y="287337"/>
                      <a:pt x="1621631" y="288131"/>
                    </a:cubicBezTo>
                    <a:cubicBezTo>
                      <a:pt x="1627187" y="287337"/>
                      <a:pt x="1632796" y="286851"/>
                      <a:pt x="1638300" y="285750"/>
                    </a:cubicBezTo>
                    <a:cubicBezTo>
                      <a:pt x="1640761" y="285258"/>
                      <a:pt x="1642934" y="283369"/>
                      <a:pt x="1645444" y="283369"/>
                    </a:cubicBezTo>
                    <a:cubicBezTo>
                      <a:pt x="1652632" y="283369"/>
                      <a:pt x="1659731" y="284956"/>
                      <a:pt x="1666875" y="285750"/>
                    </a:cubicBezTo>
                    <a:cubicBezTo>
                      <a:pt x="1671638" y="287338"/>
                      <a:pt x="1676986" y="287728"/>
                      <a:pt x="1681163" y="290513"/>
                    </a:cubicBezTo>
                    <a:cubicBezTo>
                      <a:pt x="1690395" y="296667"/>
                      <a:pt x="1685591" y="294370"/>
                      <a:pt x="1695450" y="297656"/>
                    </a:cubicBezTo>
                    <a:cubicBezTo>
                      <a:pt x="1715929" y="311310"/>
                      <a:pt x="1690015" y="294938"/>
                      <a:pt x="1709738" y="304800"/>
                    </a:cubicBezTo>
                    <a:cubicBezTo>
                      <a:pt x="1712298" y="306080"/>
                      <a:pt x="1714321" y="308283"/>
                      <a:pt x="1716881" y="309563"/>
                    </a:cubicBezTo>
                    <a:cubicBezTo>
                      <a:pt x="1719126" y="310686"/>
                      <a:pt x="1721780" y="310822"/>
                      <a:pt x="1724025" y="311944"/>
                    </a:cubicBezTo>
                    <a:cubicBezTo>
                      <a:pt x="1726585" y="313224"/>
                      <a:pt x="1728609" y="315426"/>
                      <a:pt x="1731169" y="316706"/>
                    </a:cubicBezTo>
                    <a:cubicBezTo>
                      <a:pt x="1733414" y="317829"/>
                      <a:pt x="1736068" y="317965"/>
                      <a:pt x="1738313" y="319088"/>
                    </a:cubicBezTo>
                    <a:cubicBezTo>
                      <a:pt x="1740872" y="320368"/>
                      <a:pt x="1742971" y="322430"/>
                      <a:pt x="1745456" y="323850"/>
                    </a:cubicBezTo>
                    <a:cubicBezTo>
                      <a:pt x="1748538" y="325611"/>
                      <a:pt x="1751937" y="326787"/>
                      <a:pt x="1754981" y="328613"/>
                    </a:cubicBezTo>
                    <a:cubicBezTo>
                      <a:pt x="1775449" y="340894"/>
                      <a:pt x="1762045" y="335730"/>
                      <a:pt x="1776413" y="340519"/>
                    </a:cubicBezTo>
                    <a:cubicBezTo>
                      <a:pt x="1778000" y="342900"/>
                      <a:pt x="1779151" y="345639"/>
                      <a:pt x="1781175" y="347663"/>
                    </a:cubicBezTo>
                    <a:cubicBezTo>
                      <a:pt x="1794939" y="361427"/>
                      <a:pt x="1781803" y="342006"/>
                      <a:pt x="1795463" y="359569"/>
                    </a:cubicBezTo>
                    <a:cubicBezTo>
                      <a:pt x="1798977" y="364087"/>
                      <a:pt x="1801813" y="369094"/>
                      <a:pt x="1804988" y="373856"/>
                    </a:cubicBezTo>
                    <a:cubicBezTo>
                      <a:pt x="1806575" y="376237"/>
                      <a:pt x="1808845" y="378285"/>
                      <a:pt x="1809750" y="381000"/>
                    </a:cubicBezTo>
                    <a:cubicBezTo>
                      <a:pt x="1810544" y="383381"/>
                      <a:pt x="1810912" y="385950"/>
                      <a:pt x="1812131" y="388144"/>
                    </a:cubicBezTo>
                    <a:cubicBezTo>
                      <a:pt x="1814911" y="393147"/>
                      <a:pt x="1819846" y="397001"/>
                      <a:pt x="1821656" y="402431"/>
                    </a:cubicBezTo>
                    <a:lnTo>
                      <a:pt x="1826419" y="416719"/>
                    </a:lnTo>
                    <a:cubicBezTo>
                      <a:pt x="1826263" y="417345"/>
                      <a:pt x="1822900" y="431833"/>
                      <a:pt x="1821656" y="433388"/>
                    </a:cubicBezTo>
                    <a:cubicBezTo>
                      <a:pt x="1819868" y="435623"/>
                      <a:pt x="1816894" y="436563"/>
                      <a:pt x="1814513" y="438150"/>
                    </a:cubicBezTo>
                    <a:cubicBezTo>
                      <a:pt x="1812925" y="440531"/>
                      <a:pt x="1811774" y="443270"/>
                      <a:pt x="1809750" y="445294"/>
                    </a:cubicBezTo>
                    <a:cubicBezTo>
                      <a:pt x="1801493" y="453550"/>
                      <a:pt x="1802925" y="445768"/>
                      <a:pt x="1797844" y="457200"/>
                    </a:cubicBezTo>
                    <a:cubicBezTo>
                      <a:pt x="1786511" y="482701"/>
                      <a:pt x="1799095" y="462467"/>
                      <a:pt x="1788319" y="478631"/>
                    </a:cubicBezTo>
                    <a:cubicBezTo>
                      <a:pt x="1786832" y="483092"/>
                      <a:pt x="1785975" y="490538"/>
                      <a:pt x="1778794" y="490538"/>
                    </a:cubicBezTo>
                    <a:cubicBezTo>
                      <a:pt x="1775932" y="490538"/>
                      <a:pt x="1774265" y="486937"/>
                      <a:pt x="1771650" y="485775"/>
                    </a:cubicBezTo>
                    <a:cubicBezTo>
                      <a:pt x="1767063" y="483736"/>
                      <a:pt x="1757363" y="481013"/>
                      <a:pt x="1757363" y="481013"/>
                    </a:cubicBezTo>
                    <a:cubicBezTo>
                      <a:pt x="1755775" y="484188"/>
                      <a:pt x="1754361" y="487456"/>
                      <a:pt x="1752600" y="490538"/>
                    </a:cubicBezTo>
                    <a:cubicBezTo>
                      <a:pt x="1751180" y="493023"/>
                      <a:pt x="1748843" y="495002"/>
                      <a:pt x="1747838" y="497681"/>
                    </a:cubicBezTo>
                    <a:cubicBezTo>
                      <a:pt x="1746417" y="501471"/>
                      <a:pt x="1746521" y="505683"/>
                      <a:pt x="1745456" y="509588"/>
                    </a:cubicBezTo>
                    <a:cubicBezTo>
                      <a:pt x="1744135" y="514431"/>
                      <a:pt x="1740694" y="523875"/>
                      <a:pt x="1740694" y="523875"/>
                    </a:cubicBezTo>
                    <a:cubicBezTo>
                      <a:pt x="1745650" y="543700"/>
                      <a:pt x="1739615" y="524098"/>
                      <a:pt x="1747838" y="540544"/>
                    </a:cubicBezTo>
                    <a:cubicBezTo>
                      <a:pt x="1748961" y="542789"/>
                      <a:pt x="1748444" y="545913"/>
                      <a:pt x="1750219" y="547688"/>
                    </a:cubicBezTo>
                    <a:cubicBezTo>
                      <a:pt x="1751994" y="549463"/>
                      <a:pt x="1754982" y="549275"/>
                      <a:pt x="1757363" y="550069"/>
                    </a:cubicBezTo>
                    <a:cubicBezTo>
                      <a:pt x="1759744" y="552450"/>
                      <a:pt x="1764506" y="553846"/>
                      <a:pt x="1764506" y="557213"/>
                    </a:cubicBezTo>
                    <a:cubicBezTo>
                      <a:pt x="1764506" y="559723"/>
                      <a:pt x="1759608" y="558472"/>
                      <a:pt x="1757363" y="559594"/>
                    </a:cubicBezTo>
                    <a:cubicBezTo>
                      <a:pt x="1754803" y="560874"/>
                      <a:pt x="1752834" y="563194"/>
                      <a:pt x="1750219" y="564356"/>
                    </a:cubicBezTo>
                    <a:cubicBezTo>
                      <a:pt x="1742761" y="567671"/>
                      <a:pt x="1734325" y="569520"/>
                      <a:pt x="1726406" y="571500"/>
                    </a:cubicBezTo>
                    <a:cubicBezTo>
                      <a:pt x="1714488" y="570176"/>
                      <a:pt x="1706034" y="572559"/>
                      <a:pt x="1697831" y="564356"/>
                    </a:cubicBezTo>
                    <a:cubicBezTo>
                      <a:pt x="1695808" y="562333"/>
                      <a:pt x="1694656" y="559594"/>
                      <a:pt x="1693069" y="557213"/>
                    </a:cubicBezTo>
                    <a:cubicBezTo>
                      <a:pt x="1693863" y="554832"/>
                      <a:pt x="1693119" y="551001"/>
                      <a:pt x="1695450" y="550069"/>
                    </a:cubicBezTo>
                    <a:cubicBezTo>
                      <a:pt x="1702124" y="547400"/>
                      <a:pt x="1709756" y="548638"/>
                      <a:pt x="1716881" y="547688"/>
                    </a:cubicBezTo>
                    <a:cubicBezTo>
                      <a:pt x="1721667" y="547050"/>
                      <a:pt x="1726406" y="546100"/>
                      <a:pt x="1731169" y="545306"/>
                    </a:cubicBezTo>
                    <a:cubicBezTo>
                      <a:pt x="1729581" y="540544"/>
                      <a:pt x="1731276" y="532237"/>
                      <a:pt x="1726406" y="531019"/>
                    </a:cubicBezTo>
                    <a:lnTo>
                      <a:pt x="1707356" y="526256"/>
                    </a:lnTo>
                    <a:cubicBezTo>
                      <a:pt x="1699021" y="520699"/>
                      <a:pt x="1694659" y="519114"/>
                      <a:pt x="1690688" y="507206"/>
                    </a:cubicBezTo>
                    <a:cubicBezTo>
                      <a:pt x="1688206" y="499763"/>
                      <a:pt x="1685797" y="490452"/>
                      <a:pt x="1678781" y="485775"/>
                    </a:cubicBezTo>
                    <a:lnTo>
                      <a:pt x="1664494" y="476250"/>
                    </a:lnTo>
                    <a:cubicBezTo>
                      <a:pt x="1652588" y="477044"/>
                      <a:pt x="1640545" y="476669"/>
                      <a:pt x="1628775" y="478631"/>
                    </a:cubicBezTo>
                    <a:cubicBezTo>
                      <a:pt x="1625952" y="479102"/>
                      <a:pt x="1624489" y="483235"/>
                      <a:pt x="1621631" y="483394"/>
                    </a:cubicBezTo>
                    <a:cubicBezTo>
                      <a:pt x="1609717" y="484056"/>
                      <a:pt x="1597819" y="481807"/>
                      <a:pt x="1585913" y="481013"/>
                    </a:cubicBezTo>
                    <a:cubicBezTo>
                      <a:pt x="1577110" y="478078"/>
                      <a:pt x="1578484" y="479719"/>
                      <a:pt x="1571625" y="471488"/>
                    </a:cubicBezTo>
                    <a:cubicBezTo>
                      <a:pt x="1569793" y="469289"/>
                      <a:pt x="1569098" y="466132"/>
                      <a:pt x="1566863" y="464344"/>
                    </a:cubicBezTo>
                    <a:cubicBezTo>
                      <a:pt x="1564903" y="462776"/>
                      <a:pt x="1562100" y="462757"/>
                      <a:pt x="1559719" y="461963"/>
                    </a:cubicBezTo>
                    <a:cubicBezTo>
                      <a:pt x="1557338" y="460375"/>
                      <a:pt x="1555427" y="457438"/>
                      <a:pt x="1552575" y="457200"/>
                    </a:cubicBezTo>
                    <a:cubicBezTo>
                      <a:pt x="1548041" y="456822"/>
                      <a:pt x="1531190" y="458368"/>
                      <a:pt x="1524000" y="461963"/>
                    </a:cubicBezTo>
                    <a:cubicBezTo>
                      <a:pt x="1521440" y="463243"/>
                      <a:pt x="1519471" y="465563"/>
                      <a:pt x="1516856" y="466725"/>
                    </a:cubicBezTo>
                    <a:cubicBezTo>
                      <a:pt x="1512269" y="468764"/>
                      <a:pt x="1507331" y="469900"/>
                      <a:pt x="1502569" y="471488"/>
                    </a:cubicBezTo>
                    <a:lnTo>
                      <a:pt x="1495425" y="473869"/>
                    </a:lnTo>
                    <a:cubicBezTo>
                      <a:pt x="1493044" y="474663"/>
                      <a:pt x="1490766" y="475895"/>
                      <a:pt x="1488281" y="476250"/>
                    </a:cubicBezTo>
                    <a:lnTo>
                      <a:pt x="1471613" y="478631"/>
                    </a:lnTo>
                    <a:cubicBezTo>
                      <a:pt x="1469232" y="479425"/>
                      <a:pt x="1466979" y="481013"/>
                      <a:pt x="1464469" y="481013"/>
                    </a:cubicBezTo>
                    <a:cubicBezTo>
                      <a:pt x="1456783" y="481013"/>
                      <a:pt x="1453632" y="477756"/>
                      <a:pt x="1447800" y="473869"/>
                    </a:cubicBezTo>
                    <a:cubicBezTo>
                      <a:pt x="1445419" y="474663"/>
                      <a:pt x="1442901" y="475127"/>
                      <a:pt x="1440656" y="476250"/>
                    </a:cubicBezTo>
                    <a:cubicBezTo>
                      <a:pt x="1438096" y="477530"/>
                      <a:pt x="1436336" y="481483"/>
                      <a:pt x="1433513" y="481013"/>
                    </a:cubicBezTo>
                    <a:cubicBezTo>
                      <a:pt x="1430191" y="480459"/>
                      <a:pt x="1428750" y="476250"/>
                      <a:pt x="1426369" y="473869"/>
                    </a:cubicBezTo>
                    <a:cubicBezTo>
                      <a:pt x="1425575" y="471488"/>
                      <a:pt x="1425556" y="468685"/>
                      <a:pt x="1423988" y="466725"/>
                    </a:cubicBezTo>
                    <a:cubicBezTo>
                      <a:pt x="1414821" y="455266"/>
                      <a:pt x="1391487" y="463774"/>
                      <a:pt x="1383506" y="464344"/>
                    </a:cubicBezTo>
                    <a:cubicBezTo>
                      <a:pt x="1377156" y="465931"/>
                      <a:pt x="1366526" y="462896"/>
                      <a:pt x="1364456" y="469106"/>
                    </a:cubicBezTo>
                    <a:cubicBezTo>
                      <a:pt x="1362097" y="476183"/>
                      <a:pt x="1360593" y="484876"/>
                      <a:pt x="1354931" y="490538"/>
                    </a:cubicBezTo>
                    <a:cubicBezTo>
                      <a:pt x="1352908" y="492561"/>
                      <a:pt x="1350169" y="493713"/>
                      <a:pt x="1347788" y="495300"/>
                    </a:cubicBezTo>
                    <a:cubicBezTo>
                      <a:pt x="1334476" y="515268"/>
                      <a:pt x="1344510" y="505338"/>
                      <a:pt x="1328738" y="514350"/>
                    </a:cubicBezTo>
                    <a:cubicBezTo>
                      <a:pt x="1326253" y="515770"/>
                      <a:pt x="1324209" y="517951"/>
                      <a:pt x="1321594" y="519113"/>
                    </a:cubicBezTo>
                    <a:cubicBezTo>
                      <a:pt x="1317006" y="521152"/>
                      <a:pt x="1307306" y="523875"/>
                      <a:pt x="1307306" y="523875"/>
                    </a:cubicBezTo>
                    <a:cubicBezTo>
                      <a:pt x="1304925" y="525463"/>
                      <a:pt x="1302778" y="527476"/>
                      <a:pt x="1300163" y="528638"/>
                    </a:cubicBezTo>
                    <a:cubicBezTo>
                      <a:pt x="1273870" y="540324"/>
                      <a:pt x="1241095" y="537096"/>
                      <a:pt x="1214438" y="538163"/>
                    </a:cubicBezTo>
                    <a:cubicBezTo>
                      <a:pt x="1211263" y="538957"/>
                      <a:pt x="1208060" y="539645"/>
                      <a:pt x="1204913" y="540544"/>
                    </a:cubicBezTo>
                    <a:cubicBezTo>
                      <a:pt x="1202499" y="541234"/>
                      <a:pt x="1200204" y="542316"/>
                      <a:pt x="1197769" y="542925"/>
                    </a:cubicBezTo>
                    <a:cubicBezTo>
                      <a:pt x="1193843" y="543907"/>
                      <a:pt x="1189832" y="544512"/>
                      <a:pt x="1185863" y="545306"/>
                    </a:cubicBezTo>
                    <a:cubicBezTo>
                      <a:pt x="1180307" y="544512"/>
                      <a:pt x="1174698" y="544026"/>
                      <a:pt x="1169194" y="542925"/>
                    </a:cubicBezTo>
                    <a:cubicBezTo>
                      <a:pt x="1166733" y="542433"/>
                      <a:pt x="1163825" y="542319"/>
                      <a:pt x="1162050" y="540544"/>
                    </a:cubicBezTo>
                    <a:cubicBezTo>
                      <a:pt x="1160275" y="538769"/>
                      <a:pt x="1160463" y="535781"/>
                      <a:pt x="1159669" y="533400"/>
                    </a:cubicBezTo>
                    <a:cubicBezTo>
                      <a:pt x="1161256" y="531019"/>
                      <a:pt x="1164992" y="529062"/>
                      <a:pt x="1164431" y="526256"/>
                    </a:cubicBezTo>
                    <a:cubicBezTo>
                      <a:pt x="1163870" y="523450"/>
                      <a:pt x="1160049" y="522247"/>
                      <a:pt x="1157288" y="521494"/>
                    </a:cubicBezTo>
                    <a:cubicBezTo>
                      <a:pt x="1151114" y="519810"/>
                      <a:pt x="1144588" y="519907"/>
                      <a:pt x="1138238" y="519113"/>
                    </a:cubicBezTo>
                    <a:cubicBezTo>
                      <a:pt x="1137444" y="516732"/>
                      <a:pt x="1135856" y="514479"/>
                      <a:pt x="1135856" y="511969"/>
                    </a:cubicBezTo>
                    <a:cubicBezTo>
                      <a:pt x="1135856" y="501385"/>
                      <a:pt x="1143795" y="506677"/>
                      <a:pt x="1131094" y="502444"/>
                    </a:cubicBezTo>
                    <a:cubicBezTo>
                      <a:pt x="1131888" y="500063"/>
                      <a:pt x="1133475" y="497810"/>
                      <a:pt x="1133475" y="495300"/>
                    </a:cubicBezTo>
                    <a:cubicBezTo>
                      <a:pt x="1133475" y="487631"/>
                      <a:pt x="1129436" y="487051"/>
                      <a:pt x="1123950" y="483394"/>
                    </a:cubicBezTo>
                    <a:cubicBezTo>
                      <a:pt x="1117494" y="484685"/>
                      <a:pt x="1109572" y="484698"/>
                      <a:pt x="1104900" y="490538"/>
                    </a:cubicBezTo>
                    <a:cubicBezTo>
                      <a:pt x="1091754" y="506970"/>
                      <a:pt x="1115851" y="488793"/>
                      <a:pt x="1095375" y="502444"/>
                    </a:cubicBezTo>
                    <a:cubicBezTo>
                      <a:pt x="1092994" y="501650"/>
                      <a:pt x="1090707" y="499650"/>
                      <a:pt x="1088231" y="500063"/>
                    </a:cubicBezTo>
                    <a:cubicBezTo>
                      <a:pt x="1073151" y="502576"/>
                      <a:pt x="1089025" y="513293"/>
                      <a:pt x="1071563" y="519113"/>
                    </a:cubicBezTo>
                    <a:cubicBezTo>
                      <a:pt x="1061704" y="522399"/>
                      <a:pt x="1066508" y="520102"/>
                      <a:pt x="1057275" y="526256"/>
                    </a:cubicBezTo>
                    <a:cubicBezTo>
                      <a:pt x="1054894" y="523875"/>
                      <a:pt x="1052287" y="521700"/>
                      <a:pt x="1050131" y="519113"/>
                    </a:cubicBezTo>
                    <a:cubicBezTo>
                      <a:pt x="1048299" y="516914"/>
                      <a:pt x="1047393" y="513993"/>
                      <a:pt x="1045369" y="511969"/>
                    </a:cubicBezTo>
                    <a:cubicBezTo>
                      <a:pt x="1043345" y="509945"/>
                      <a:pt x="1040606" y="508794"/>
                      <a:pt x="1038225" y="507206"/>
                    </a:cubicBezTo>
                    <a:cubicBezTo>
                      <a:pt x="1031875" y="508794"/>
                      <a:pt x="1024621" y="508338"/>
                      <a:pt x="1019175" y="511969"/>
                    </a:cubicBezTo>
                    <a:lnTo>
                      <a:pt x="1004888" y="521494"/>
                    </a:lnTo>
                    <a:cubicBezTo>
                      <a:pt x="1002507" y="523081"/>
                      <a:pt x="1000459" y="525351"/>
                      <a:pt x="997744" y="526256"/>
                    </a:cubicBezTo>
                    <a:lnTo>
                      <a:pt x="990600" y="528638"/>
                    </a:lnTo>
                    <a:cubicBezTo>
                      <a:pt x="989013" y="531019"/>
                      <a:pt x="984050" y="533546"/>
                      <a:pt x="985838" y="535781"/>
                    </a:cubicBezTo>
                    <a:cubicBezTo>
                      <a:pt x="988974" y="539701"/>
                      <a:pt x="1000125" y="540544"/>
                      <a:pt x="1000125" y="540544"/>
                    </a:cubicBezTo>
                    <a:cubicBezTo>
                      <a:pt x="1000919" y="542925"/>
                      <a:pt x="1001383" y="545443"/>
                      <a:pt x="1002506" y="547688"/>
                    </a:cubicBezTo>
                    <a:cubicBezTo>
                      <a:pt x="1003786" y="550248"/>
                      <a:pt x="1006142" y="552201"/>
                      <a:pt x="1007269" y="554831"/>
                    </a:cubicBezTo>
                    <a:cubicBezTo>
                      <a:pt x="1008558" y="557839"/>
                      <a:pt x="1008856" y="561181"/>
                      <a:pt x="1009650" y="564356"/>
                    </a:cubicBezTo>
                    <a:cubicBezTo>
                      <a:pt x="1005796" y="579775"/>
                      <a:pt x="1010259" y="568864"/>
                      <a:pt x="1000125" y="581025"/>
                    </a:cubicBezTo>
                    <a:cubicBezTo>
                      <a:pt x="998293" y="583224"/>
                      <a:pt x="997517" y="586284"/>
                      <a:pt x="995363" y="588169"/>
                    </a:cubicBezTo>
                    <a:cubicBezTo>
                      <a:pt x="982834" y="599132"/>
                      <a:pt x="982439" y="593899"/>
                      <a:pt x="973931" y="604838"/>
                    </a:cubicBezTo>
                    <a:cubicBezTo>
                      <a:pt x="958971" y="624072"/>
                      <a:pt x="971092" y="614667"/>
                      <a:pt x="957263" y="623888"/>
                    </a:cubicBezTo>
                    <a:cubicBezTo>
                      <a:pt x="951273" y="641852"/>
                      <a:pt x="959355" y="619700"/>
                      <a:pt x="950119" y="638175"/>
                    </a:cubicBezTo>
                    <a:cubicBezTo>
                      <a:pt x="948997" y="640420"/>
                      <a:pt x="949306" y="643359"/>
                      <a:pt x="947738" y="645319"/>
                    </a:cubicBezTo>
                    <a:cubicBezTo>
                      <a:pt x="945950" y="647554"/>
                      <a:pt x="942975" y="648494"/>
                      <a:pt x="940594" y="650081"/>
                    </a:cubicBezTo>
                    <a:cubicBezTo>
                      <a:pt x="929749" y="682614"/>
                      <a:pt x="941583" y="649359"/>
                      <a:pt x="931069" y="673894"/>
                    </a:cubicBezTo>
                    <a:cubicBezTo>
                      <a:pt x="930080" y="676201"/>
                      <a:pt x="929907" y="678844"/>
                      <a:pt x="928688" y="681038"/>
                    </a:cubicBezTo>
                    <a:cubicBezTo>
                      <a:pt x="925908" y="686041"/>
                      <a:pt x="920973" y="689895"/>
                      <a:pt x="919163" y="695325"/>
                    </a:cubicBezTo>
                    <a:cubicBezTo>
                      <a:pt x="913174" y="713286"/>
                      <a:pt x="921253" y="691144"/>
                      <a:pt x="912019" y="709613"/>
                    </a:cubicBezTo>
                    <a:cubicBezTo>
                      <a:pt x="905838" y="721976"/>
                      <a:pt x="914177" y="712217"/>
                      <a:pt x="904875" y="721519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145486" y="1585252"/>
                <a:ext cx="2824749" cy="1019585"/>
              </a:xfrm>
              <a:custGeom>
                <a:avLst/>
                <a:gdLst>
                  <a:gd name="connsiteX0" fmla="*/ 8002 w 3116327"/>
                  <a:gd name="connsiteY0" fmla="*/ 342100 h 1122760"/>
                  <a:gd name="connsiteX1" fmla="*/ 8002 w 3116327"/>
                  <a:gd name="connsiteY1" fmla="*/ 342100 h 1122760"/>
                  <a:gd name="connsiteX2" fmla="*/ 36577 w 3116327"/>
                  <a:gd name="connsiteY2" fmla="*/ 345275 h 1122760"/>
                  <a:gd name="connsiteX3" fmla="*/ 46102 w 3116327"/>
                  <a:gd name="connsiteY3" fmla="*/ 348450 h 1122760"/>
                  <a:gd name="connsiteX4" fmla="*/ 100077 w 3116327"/>
                  <a:gd name="connsiteY4" fmla="*/ 342100 h 1122760"/>
                  <a:gd name="connsiteX5" fmla="*/ 109602 w 3116327"/>
                  <a:gd name="connsiteY5" fmla="*/ 338925 h 1122760"/>
                  <a:gd name="connsiteX6" fmla="*/ 115952 w 3116327"/>
                  <a:gd name="connsiteY6" fmla="*/ 329400 h 1122760"/>
                  <a:gd name="connsiteX7" fmla="*/ 135002 w 3116327"/>
                  <a:gd name="connsiteY7" fmla="*/ 323050 h 1122760"/>
                  <a:gd name="connsiteX8" fmla="*/ 144527 w 3116327"/>
                  <a:gd name="connsiteY8" fmla="*/ 319875 h 1122760"/>
                  <a:gd name="connsiteX9" fmla="*/ 157227 w 3116327"/>
                  <a:gd name="connsiteY9" fmla="*/ 323050 h 1122760"/>
                  <a:gd name="connsiteX10" fmla="*/ 176277 w 3116327"/>
                  <a:gd name="connsiteY10" fmla="*/ 329400 h 1122760"/>
                  <a:gd name="connsiteX11" fmla="*/ 166752 w 3116327"/>
                  <a:gd name="connsiteY11" fmla="*/ 332575 h 1122760"/>
                  <a:gd name="connsiteX12" fmla="*/ 169927 w 3116327"/>
                  <a:gd name="connsiteY12" fmla="*/ 319875 h 1122760"/>
                  <a:gd name="connsiteX13" fmla="*/ 160402 w 3116327"/>
                  <a:gd name="connsiteY13" fmla="*/ 300825 h 1122760"/>
                  <a:gd name="connsiteX14" fmla="*/ 157227 w 3116327"/>
                  <a:gd name="connsiteY14" fmla="*/ 291300 h 1122760"/>
                  <a:gd name="connsiteX15" fmla="*/ 166752 w 3116327"/>
                  <a:gd name="connsiteY15" fmla="*/ 243675 h 1122760"/>
                  <a:gd name="connsiteX16" fmla="*/ 173102 w 3116327"/>
                  <a:gd name="connsiteY16" fmla="*/ 234150 h 1122760"/>
                  <a:gd name="connsiteX17" fmla="*/ 176277 w 3116327"/>
                  <a:gd name="connsiteY17" fmla="*/ 224625 h 1122760"/>
                  <a:gd name="connsiteX18" fmla="*/ 188977 w 3116327"/>
                  <a:gd name="connsiteY18" fmla="*/ 205575 h 1122760"/>
                  <a:gd name="connsiteX19" fmla="*/ 176277 w 3116327"/>
                  <a:gd name="connsiteY19" fmla="*/ 202400 h 1122760"/>
                  <a:gd name="connsiteX20" fmla="*/ 185802 w 3116327"/>
                  <a:gd name="connsiteY20" fmla="*/ 196050 h 1122760"/>
                  <a:gd name="connsiteX21" fmla="*/ 201677 w 3116327"/>
                  <a:gd name="connsiteY21" fmla="*/ 183350 h 1122760"/>
                  <a:gd name="connsiteX22" fmla="*/ 208027 w 3116327"/>
                  <a:gd name="connsiteY22" fmla="*/ 173825 h 1122760"/>
                  <a:gd name="connsiteX23" fmla="*/ 204852 w 3116327"/>
                  <a:gd name="connsiteY23" fmla="*/ 157950 h 1122760"/>
                  <a:gd name="connsiteX24" fmla="*/ 214377 w 3116327"/>
                  <a:gd name="connsiteY24" fmla="*/ 154775 h 1122760"/>
                  <a:gd name="connsiteX25" fmla="*/ 258827 w 3116327"/>
                  <a:gd name="connsiteY25" fmla="*/ 142075 h 1122760"/>
                  <a:gd name="connsiteX26" fmla="*/ 268352 w 3116327"/>
                  <a:gd name="connsiteY26" fmla="*/ 138900 h 1122760"/>
                  <a:gd name="connsiteX27" fmla="*/ 277877 w 3116327"/>
                  <a:gd name="connsiteY27" fmla="*/ 132550 h 1122760"/>
                  <a:gd name="connsiteX28" fmla="*/ 296927 w 3116327"/>
                  <a:gd name="connsiteY28" fmla="*/ 126200 h 1122760"/>
                  <a:gd name="connsiteX29" fmla="*/ 325502 w 3116327"/>
                  <a:gd name="connsiteY29" fmla="*/ 116675 h 1122760"/>
                  <a:gd name="connsiteX30" fmla="*/ 335027 w 3116327"/>
                  <a:gd name="connsiteY30" fmla="*/ 113500 h 1122760"/>
                  <a:gd name="connsiteX31" fmla="*/ 344552 w 3116327"/>
                  <a:gd name="connsiteY31" fmla="*/ 110325 h 1122760"/>
                  <a:gd name="connsiteX32" fmla="*/ 373127 w 3116327"/>
                  <a:gd name="connsiteY32" fmla="*/ 97625 h 1122760"/>
                  <a:gd name="connsiteX33" fmla="*/ 404877 w 3116327"/>
                  <a:gd name="connsiteY33" fmla="*/ 94450 h 1122760"/>
                  <a:gd name="connsiteX34" fmla="*/ 427102 w 3116327"/>
                  <a:gd name="connsiteY34" fmla="*/ 84925 h 1122760"/>
                  <a:gd name="connsiteX35" fmla="*/ 436627 w 3116327"/>
                  <a:gd name="connsiteY35" fmla="*/ 81750 h 1122760"/>
                  <a:gd name="connsiteX36" fmla="*/ 446152 w 3116327"/>
                  <a:gd name="connsiteY36" fmla="*/ 75400 h 1122760"/>
                  <a:gd name="connsiteX37" fmla="*/ 468377 w 3116327"/>
                  <a:gd name="connsiteY37" fmla="*/ 69050 h 1122760"/>
                  <a:gd name="connsiteX38" fmla="*/ 496952 w 3116327"/>
                  <a:gd name="connsiteY38" fmla="*/ 56350 h 1122760"/>
                  <a:gd name="connsiteX39" fmla="*/ 506477 w 3116327"/>
                  <a:gd name="connsiteY39" fmla="*/ 53175 h 1122760"/>
                  <a:gd name="connsiteX40" fmla="*/ 516002 w 3116327"/>
                  <a:gd name="connsiteY40" fmla="*/ 46825 h 1122760"/>
                  <a:gd name="connsiteX41" fmla="*/ 677927 w 3116327"/>
                  <a:gd name="connsiteY41" fmla="*/ 46825 h 1122760"/>
                  <a:gd name="connsiteX42" fmla="*/ 687452 w 3116327"/>
                  <a:gd name="connsiteY42" fmla="*/ 43650 h 1122760"/>
                  <a:gd name="connsiteX43" fmla="*/ 700152 w 3116327"/>
                  <a:gd name="connsiteY43" fmla="*/ 40475 h 1122760"/>
                  <a:gd name="connsiteX44" fmla="*/ 709677 w 3116327"/>
                  <a:gd name="connsiteY44" fmla="*/ 37300 h 1122760"/>
                  <a:gd name="connsiteX45" fmla="*/ 741427 w 3116327"/>
                  <a:gd name="connsiteY45" fmla="*/ 30950 h 1122760"/>
                  <a:gd name="connsiteX46" fmla="*/ 770002 w 3116327"/>
                  <a:gd name="connsiteY46" fmla="*/ 18250 h 1122760"/>
                  <a:gd name="connsiteX47" fmla="*/ 779527 w 3116327"/>
                  <a:gd name="connsiteY47" fmla="*/ 15075 h 1122760"/>
                  <a:gd name="connsiteX48" fmla="*/ 817627 w 3116327"/>
                  <a:gd name="connsiteY48" fmla="*/ 8725 h 1122760"/>
                  <a:gd name="connsiteX49" fmla="*/ 970027 w 3116327"/>
                  <a:gd name="connsiteY49" fmla="*/ 18250 h 1122760"/>
                  <a:gd name="connsiteX50" fmla="*/ 976377 w 3116327"/>
                  <a:gd name="connsiteY50" fmla="*/ 27775 h 1122760"/>
                  <a:gd name="connsiteX51" fmla="*/ 995427 w 3116327"/>
                  <a:gd name="connsiteY51" fmla="*/ 37300 h 1122760"/>
                  <a:gd name="connsiteX52" fmla="*/ 1036702 w 3116327"/>
                  <a:gd name="connsiteY52" fmla="*/ 30950 h 1122760"/>
                  <a:gd name="connsiteX53" fmla="*/ 1055752 w 3116327"/>
                  <a:gd name="connsiteY53" fmla="*/ 24600 h 1122760"/>
                  <a:gd name="connsiteX54" fmla="*/ 1065277 w 3116327"/>
                  <a:gd name="connsiteY54" fmla="*/ 21425 h 1122760"/>
                  <a:gd name="connsiteX55" fmla="*/ 1074802 w 3116327"/>
                  <a:gd name="connsiteY55" fmla="*/ 15075 h 1122760"/>
                  <a:gd name="connsiteX56" fmla="*/ 1090677 w 3116327"/>
                  <a:gd name="connsiteY56" fmla="*/ 11900 h 1122760"/>
                  <a:gd name="connsiteX57" fmla="*/ 1109727 w 3116327"/>
                  <a:gd name="connsiteY57" fmla="*/ 15075 h 1122760"/>
                  <a:gd name="connsiteX58" fmla="*/ 1100202 w 3116327"/>
                  <a:gd name="connsiteY58" fmla="*/ 18250 h 1122760"/>
                  <a:gd name="connsiteX59" fmla="*/ 1081152 w 3116327"/>
                  <a:gd name="connsiteY59" fmla="*/ 30950 h 1122760"/>
                  <a:gd name="connsiteX60" fmla="*/ 1144652 w 3116327"/>
                  <a:gd name="connsiteY60" fmla="*/ 43650 h 1122760"/>
                  <a:gd name="connsiteX61" fmla="*/ 1154177 w 3116327"/>
                  <a:gd name="connsiteY61" fmla="*/ 37300 h 1122760"/>
                  <a:gd name="connsiteX62" fmla="*/ 1182752 w 3116327"/>
                  <a:gd name="connsiteY62" fmla="*/ 27775 h 1122760"/>
                  <a:gd name="connsiteX63" fmla="*/ 1192277 w 3116327"/>
                  <a:gd name="connsiteY63" fmla="*/ 24600 h 1122760"/>
                  <a:gd name="connsiteX64" fmla="*/ 1201802 w 3116327"/>
                  <a:gd name="connsiteY64" fmla="*/ 27775 h 1122760"/>
                  <a:gd name="connsiteX65" fmla="*/ 1189102 w 3116327"/>
                  <a:gd name="connsiteY65" fmla="*/ 46825 h 1122760"/>
                  <a:gd name="connsiteX66" fmla="*/ 1182752 w 3116327"/>
                  <a:gd name="connsiteY66" fmla="*/ 56350 h 1122760"/>
                  <a:gd name="connsiteX67" fmla="*/ 1192277 w 3116327"/>
                  <a:gd name="connsiteY67" fmla="*/ 62700 h 1122760"/>
                  <a:gd name="connsiteX68" fmla="*/ 1214502 w 3116327"/>
                  <a:gd name="connsiteY68" fmla="*/ 59525 h 1122760"/>
                  <a:gd name="connsiteX69" fmla="*/ 1265302 w 3116327"/>
                  <a:gd name="connsiteY69" fmla="*/ 56350 h 1122760"/>
                  <a:gd name="connsiteX70" fmla="*/ 1293877 w 3116327"/>
                  <a:gd name="connsiteY70" fmla="*/ 59525 h 1122760"/>
                  <a:gd name="connsiteX71" fmla="*/ 1306577 w 3116327"/>
                  <a:gd name="connsiteY71" fmla="*/ 84925 h 1122760"/>
                  <a:gd name="connsiteX72" fmla="*/ 1344677 w 3116327"/>
                  <a:gd name="connsiteY72" fmla="*/ 88100 h 1122760"/>
                  <a:gd name="connsiteX73" fmla="*/ 1370077 w 3116327"/>
                  <a:gd name="connsiteY73" fmla="*/ 84925 h 1122760"/>
                  <a:gd name="connsiteX74" fmla="*/ 1379602 w 3116327"/>
                  <a:gd name="connsiteY74" fmla="*/ 59525 h 1122760"/>
                  <a:gd name="connsiteX75" fmla="*/ 1414527 w 3116327"/>
                  <a:gd name="connsiteY75" fmla="*/ 62700 h 1122760"/>
                  <a:gd name="connsiteX76" fmla="*/ 1430402 w 3116327"/>
                  <a:gd name="connsiteY76" fmla="*/ 65875 h 1122760"/>
                  <a:gd name="connsiteX77" fmla="*/ 1443102 w 3116327"/>
                  <a:gd name="connsiteY77" fmla="*/ 75400 h 1122760"/>
                  <a:gd name="connsiteX78" fmla="*/ 1452627 w 3116327"/>
                  <a:gd name="connsiteY78" fmla="*/ 78575 h 1122760"/>
                  <a:gd name="connsiteX79" fmla="*/ 1452627 w 3116327"/>
                  <a:gd name="connsiteY79" fmla="*/ 110325 h 1122760"/>
                  <a:gd name="connsiteX80" fmla="*/ 1458977 w 3116327"/>
                  <a:gd name="connsiteY80" fmla="*/ 119850 h 1122760"/>
                  <a:gd name="connsiteX81" fmla="*/ 1481202 w 3116327"/>
                  <a:gd name="connsiteY81" fmla="*/ 129375 h 1122760"/>
                  <a:gd name="connsiteX82" fmla="*/ 1490727 w 3116327"/>
                  <a:gd name="connsiteY82" fmla="*/ 135725 h 1122760"/>
                  <a:gd name="connsiteX83" fmla="*/ 1500252 w 3116327"/>
                  <a:gd name="connsiteY83" fmla="*/ 138900 h 1122760"/>
                  <a:gd name="connsiteX84" fmla="*/ 1522477 w 3116327"/>
                  <a:gd name="connsiteY84" fmla="*/ 148425 h 1122760"/>
                  <a:gd name="connsiteX85" fmla="*/ 1532002 w 3116327"/>
                  <a:gd name="connsiteY85" fmla="*/ 154775 h 1122760"/>
                  <a:gd name="connsiteX86" fmla="*/ 1538352 w 3116327"/>
                  <a:gd name="connsiteY86" fmla="*/ 183350 h 1122760"/>
                  <a:gd name="connsiteX87" fmla="*/ 1547877 w 3116327"/>
                  <a:gd name="connsiteY87" fmla="*/ 192875 h 1122760"/>
                  <a:gd name="connsiteX88" fmla="*/ 1563752 w 3116327"/>
                  <a:gd name="connsiteY88" fmla="*/ 218275 h 1122760"/>
                  <a:gd name="connsiteX89" fmla="*/ 1579627 w 3116327"/>
                  <a:gd name="connsiteY89" fmla="*/ 237325 h 1122760"/>
                  <a:gd name="connsiteX90" fmla="*/ 1592327 w 3116327"/>
                  <a:gd name="connsiteY90" fmla="*/ 256375 h 1122760"/>
                  <a:gd name="connsiteX91" fmla="*/ 1611377 w 3116327"/>
                  <a:gd name="connsiteY91" fmla="*/ 269075 h 1122760"/>
                  <a:gd name="connsiteX92" fmla="*/ 1636777 w 3116327"/>
                  <a:gd name="connsiteY92" fmla="*/ 284950 h 1122760"/>
                  <a:gd name="connsiteX93" fmla="*/ 1646302 w 3116327"/>
                  <a:gd name="connsiteY93" fmla="*/ 288125 h 1122760"/>
                  <a:gd name="connsiteX94" fmla="*/ 1671702 w 3116327"/>
                  <a:gd name="connsiteY94" fmla="*/ 284950 h 1122760"/>
                  <a:gd name="connsiteX95" fmla="*/ 1690752 w 3116327"/>
                  <a:gd name="connsiteY95" fmla="*/ 278600 h 1122760"/>
                  <a:gd name="connsiteX96" fmla="*/ 1766952 w 3116327"/>
                  <a:gd name="connsiteY96" fmla="*/ 281775 h 1122760"/>
                  <a:gd name="connsiteX97" fmla="*/ 1776477 w 3116327"/>
                  <a:gd name="connsiteY97" fmla="*/ 284950 h 1122760"/>
                  <a:gd name="connsiteX98" fmla="*/ 1811402 w 3116327"/>
                  <a:gd name="connsiteY98" fmla="*/ 304000 h 1122760"/>
                  <a:gd name="connsiteX99" fmla="*/ 1824102 w 3116327"/>
                  <a:gd name="connsiteY99" fmla="*/ 310350 h 1122760"/>
                  <a:gd name="connsiteX100" fmla="*/ 1843152 w 3116327"/>
                  <a:gd name="connsiteY100" fmla="*/ 323050 h 1122760"/>
                  <a:gd name="connsiteX101" fmla="*/ 1865377 w 3116327"/>
                  <a:gd name="connsiteY101" fmla="*/ 329400 h 1122760"/>
                  <a:gd name="connsiteX102" fmla="*/ 1884427 w 3116327"/>
                  <a:gd name="connsiteY102" fmla="*/ 335750 h 1122760"/>
                  <a:gd name="connsiteX103" fmla="*/ 1903477 w 3116327"/>
                  <a:gd name="connsiteY103" fmla="*/ 345275 h 1122760"/>
                  <a:gd name="connsiteX104" fmla="*/ 1909827 w 3116327"/>
                  <a:gd name="connsiteY104" fmla="*/ 354800 h 1122760"/>
                  <a:gd name="connsiteX105" fmla="*/ 1932052 w 3116327"/>
                  <a:gd name="connsiteY105" fmla="*/ 367500 h 1122760"/>
                  <a:gd name="connsiteX106" fmla="*/ 1941577 w 3116327"/>
                  <a:gd name="connsiteY106" fmla="*/ 377025 h 1122760"/>
                  <a:gd name="connsiteX107" fmla="*/ 1947927 w 3116327"/>
                  <a:gd name="connsiteY107" fmla="*/ 386550 h 1122760"/>
                  <a:gd name="connsiteX108" fmla="*/ 1957452 w 3116327"/>
                  <a:gd name="connsiteY108" fmla="*/ 392900 h 1122760"/>
                  <a:gd name="connsiteX109" fmla="*/ 1963802 w 3116327"/>
                  <a:gd name="connsiteY109" fmla="*/ 402425 h 1122760"/>
                  <a:gd name="connsiteX110" fmla="*/ 1982852 w 3116327"/>
                  <a:gd name="connsiteY110" fmla="*/ 411950 h 1122760"/>
                  <a:gd name="connsiteX111" fmla="*/ 1992377 w 3116327"/>
                  <a:gd name="connsiteY111" fmla="*/ 418300 h 1122760"/>
                  <a:gd name="connsiteX112" fmla="*/ 2001902 w 3116327"/>
                  <a:gd name="connsiteY112" fmla="*/ 421475 h 1122760"/>
                  <a:gd name="connsiteX113" fmla="*/ 2020952 w 3116327"/>
                  <a:gd name="connsiteY113" fmla="*/ 434175 h 1122760"/>
                  <a:gd name="connsiteX114" fmla="*/ 2030477 w 3116327"/>
                  <a:gd name="connsiteY114" fmla="*/ 440525 h 1122760"/>
                  <a:gd name="connsiteX115" fmla="*/ 2040002 w 3116327"/>
                  <a:gd name="connsiteY115" fmla="*/ 443700 h 1122760"/>
                  <a:gd name="connsiteX116" fmla="*/ 2046352 w 3116327"/>
                  <a:gd name="connsiteY116" fmla="*/ 453225 h 1122760"/>
                  <a:gd name="connsiteX117" fmla="*/ 2055877 w 3116327"/>
                  <a:gd name="connsiteY117" fmla="*/ 456400 h 1122760"/>
                  <a:gd name="connsiteX118" fmla="*/ 2090802 w 3116327"/>
                  <a:gd name="connsiteY118" fmla="*/ 465925 h 1122760"/>
                  <a:gd name="connsiteX119" fmla="*/ 2167002 w 3116327"/>
                  <a:gd name="connsiteY119" fmla="*/ 472275 h 1122760"/>
                  <a:gd name="connsiteX120" fmla="*/ 2157477 w 3116327"/>
                  <a:gd name="connsiteY120" fmla="*/ 465925 h 1122760"/>
                  <a:gd name="connsiteX121" fmla="*/ 2154302 w 3116327"/>
                  <a:gd name="connsiteY121" fmla="*/ 456400 h 1122760"/>
                  <a:gd name="connsiteX122" fmla="*/ 2138427 w 3116327"/>
                  <a:gd name="connsiteY122" fmla="*/ 437350 h 1122760"/>
                  <a:gd name="connsiteX123" fmla="*/ 2116202 w 3116327"/>
                  <a:gd name="connsiteY123" fmla="*/ 424650 h 1122760"/>
                  <a:gd name="connsiteX124" fmla="*/ 2106677 w 3116327"/>
                  <a:gd name="connsiteY124" fmla="*/ 418300 h 1122760"/>
                  <a:gd name="connsiteX125" fmla="*/ 2093977 w 3116327"/>
                  <a:gd name="connsiteY125" fmla="*/ 408775 h 1122760"/>
                  <a:gd name="connsiteX126" fmla="*/ 2062227 w 3116327"/>
                  <a:gd name="connsiteY126" fmla="*/ 377025 h 1122760"/>
                  <a:gd name="connsiteX127" fmla="*/ 2052702 w 3116327"/>
                  <a:gd name="connsiteY127" fmla="*/ 370675 h 1122760"/>
                  <a:gd name="connsiteX128" fmla="*/ 2046352 w 3116327"/>
                  <a:gd name="connsiteY128" fmla="*/ 357975 h 1122760"/>
                  <a:gd name="connsiteX129" fmla="*/ 2059052 w 3116327"/>
                  <a:gd name="connsiteY129" fmla="*/ 364325 h 1122760"/>
                  <a:gd name="connsiteX130" fmla="*/ 2074927 w 3116327"/>
                  <a:gd name="connsiteY130" fmla="*/ 370675 h 1122760"/>
                  <a:gd name="connsiteX131" fmla="*/ 2097152 w 3116327"/>
                  <a:gd name="connsiteY131" fmla="*/ 386550 h 1122760"/>
                  <a:gd name="connsiteX132" fmla="*/ 2116202 w 3116327"/>
                  <a:gd name="connsiteY132" fmla="*/ 408775 h 1122760"/>
                  <a:gd name="connsiteX133" fmla="*/ 2125727 w 3116327"/>
                  <a:gd name="connsiteY133" fmla="*/ 415125 h 1122760"/>
                  <a:gd name="connsiteX134" fmla="*/ 2151127 w 3116327"/>
                  <a:gd name="connsiteY134" fmla="*/ 437350 h 1122760"/>
                  <a:gd name="connsiteX135" fmla="*/ 2160652 w 3116327"/>
                  <a:gd name="connsiteY135" fmla="*/ 443700 h 1122760"/>
                  <a:gd name="connsiteX136" fmla="*/ 2176527 w 3116327"/>
                  <a:gd name="connsiteY136" fmla="*/ 462750 h 1122760"/>
                  <a:gd name="connsiteX137" fmla="*/ 2195577 w 3116327"/>
                  <a:gd name="connsiteY137" fmla="*/ 475450 h 1122760"/>
                  <a:gd name="connsiteX138" fmla="*/ 2208277 w 3116327"/>
                  <a:gd name="connsiteY138" fmla="*/ 494500 h 1122760"/>
                  <a:gd name="connsiteX139" fmla="*/ 2220977 w 3116327"/>
                  <a:gd name="connsiteY139" fmla="*/ 516725 h 1122760"/>
                  <a:gd name="connsiteX140" fmla="*/ 2230502 w 3116327"/>
                  <a:gd name="connsiteY140" fmla="*/ 523075 h 1122760"/>
                  <a:gd name="connsiteX141" fmla="*/ 2249552 w 3116327"/>
                  <a:gd name="connsiteY141" fmla="*/ 529425 h 1122760"/>
                  <a:gd name="connsiteX142" fmla="*/ 2265427 w 3116327"/>
                  <a:gd name="connsiteY142" fmla="*/ 516725 h 1122760"/>
                  <a:gd name="connsiteX143" fmla="*/ 2274952 w 3116327"/>
                  <a:gd name="connsiteY143" fmla="*/ 504025 h 1122760"/>
                  <a:gd name="connsiteX144" fmla="*/ 2278127 w 3116327"/>
                  <a:gd name="connsiteY144" fmla="*/ 488150 h 1122760"/>
                  <a:gd name="connsiteX145" fmla="*/ 2281302 w 3116327"/>
                  <a:gd name="connsiteY145" fmla="*/ 478625 h 1122760"/>
                  <a:gd name="connsiteX146" fmla="*/ 2287652 w 3116327"/>
                  <a:gd name="connsiteY146" fmla="*/ 488150 h 1122760"/>
                  <a:gd name="connsiteX147" fmla="*/ 2297177 w 3116327"/>
                  <a:gd name="connsiteY147" fmla="*/ 545300 h 1122760"/>
                  <a:gd name="connsiteX148" fmla="*/ 2303527 w 3116327"/>
                  <a:gd name="connsiteY148" fmla="*/ 567525 h 1122760"/>
                  <a:gd name="connsiteX149" fmla="*/ 2313052 w 3116327"/>
                  <a:gd name="connsiteY149" fmla="*/ 573875 h 1122760"/>
                  <a:gd name="connsiteX150" fmla="*/ 2328927 w 3116327"/>
                  <a:gd name="connsiteY150" fmla="*/ 589750 h 1122760"/>
                  <a:gd name="connsiteX151" fmla="*/ 2335277 w 3116327"/>
                  <a:gd name="connsiteY151" fmla="*/ 599275 h 1122760"/>
                  <a:gd name="connsiteX152" fmla="*/ 2363852 w 3116327"/>
                  <a:gd name="connsiteY152" fmla="*/ 618325 h 1122760"/>
                  <a:gd name="connsiteX153" fmla="*/ 2373377 w 3116327"/>
                  <a:gd name="connsiteY153" fmla="*/ 624675 h 1122760"/>
                  <a:gd name="connsiteX154" fmla="*/ 2392427 w 3116327"/>
                  <a:gd name="connsiteY154" fmla="*/ 631025 h 1122760"/>
                  <a:gd name="connsiteX155" fmla="*/ 2408302 w 3116327"/>
                  <a:gd name="connsiteY155" fmla="*/ 634200 h 1122760"/>
                  <a:gd name="connsiteX156" fmla="*/ 2421002 w 3116327"/>
                  <a:gd name="connsiteY156" fmla="*/ 637375 h 1122760"/>
                  <a:gd name="connsiteX157" fmla="*/ 2452752 w 3116327"/>
                  <a:gd name="connsiteY157" fmla="*/ 643725 h 1122760"/>
                  <a:gd name="connsiteX158" fmla="*/ 2471802 w 3116327"/>
                  <a:gd name="connsiteY158" fmla="*/ 650075 h 1122760"/>
                  <a:gd name="connsiteX159" fmla="*/ 2481327 w 3116327"/>
                  <a:gd name="connsiteY159" fmla="*/ 653250 h 1122760"/>
                  <a:gd name="connsiteX160" fmla="*/ 2487677 w 3116327"/>
                  <a:gd name="connsiteY160" fmla="*/ 662775 h 1122760"/>
                  <a:gd name="connsiteX161" fmla="*/ 2506727 w 3116327"/>
                  <a:gd name="connsiteY161" fmla="*/ 672300 h 1122760"/>
                  <a:gd name="connsiteX162" fmla="*/ 2519427 w 3116327"/>
                  <a:gd name="connsiteY162" fmla="*/ 685000 h 1122760"/>
                  <a:gd name="connsiteX163" fmla="*/ 2548002 w 3116327"/>
                  <a:gd name="connsiteY163" fmla="*/ 707225 h 1122760"/>
                  <a:gd name="connsiteX164" fmla="*/ 2570227 w 3116327"/>
                  <a:gd name="connsiteY164" fmla="*/ 713575 h 1122760"/>
                  <a:gd name="connsiteX165" fmla="*/ 2621027 w 3116327"/>
                  <a:gd name="connsiteY165" fmla="*/ 704050 h 1122760"/>
                  <a:gd name="connsiteX166" fmla="*/ 2630552 w 3116327"/>
                  <a:gd name="connsiteY166" fmla="*/ 700875 h 1122760"/>
                  <a:gd name="connsiteX167" fmla="*/ 2678177 w 3116327"/>
                  <a:gd name="connsiteY167" fmla="*/ 707225 h 1122760"/>
                  <a:gd name="connsiteX168" fmla="*/ 2694052 w 3116327"/>
                  <a:gd name="connsiteY168" fmla="*/ 726275 h 1122760"/>
                  <a:gd name="connsiteX169" fmla="*/ 2687702 w 3116327"/>
                  <a:gd name="connsiteY169" fmla="*/ 745325 h 1122760"/>
                  <a:gd name="connsiteX170" fmla="*/ 2684527 w 3116327"/>
                  <a:gd name="connsiteY170" fmla="*/ 754850 h 1122760"/>
                  <a:gd name="connsiteX171" fmla="*/ 2690877 w 3116327"/>
                  <a:gd name="connsiteY171" fmla="*/ 777075 h 1122760"/>
                  <a:gd name="connsiteX172" fmla="*/ 2709927 w 3116327"/>
                  <a:gd name="connsiteY172" fmla="*/ 792950 h 1122760"/>
                  <a:gd name="connsiteX173" fmla="*/ 2716277 w 3116327"/>
                  <a:gd name="connsiteY173" fmla="*/ 802475 h 1122760"/>
                  <a:gd name="connsiteX174" fmla="*/ 2725802 w 3116327"/>
                  <a:gd name="connsiteY174" fmla="*/ 808825 h 1122760"/>
                  <a:gd name="connsiteX175" fmla="*/ 2728977 w 3116327"/>
                  <a:gd name="connsiteY175" fmla="*/ 818350 h 1122760"/>
                  <a:gd name="connsiteX176" fmla="*/ 2748027 w 3116327"/>
                  <a:gd name="connsiteY176" fmla="*/ 824700 h 1122760"/>
                  <a:gd name="connsiteX177" fmla="*/ 2757552 w 3116327"/>
                  <a:gd name="connsiteY177" fmla="*/ 827875 h 1122760"/>
                  <a:gd name="connsiteX178" fmla="*/ 2767077 w 3116327"/>
                  <a:gd name="connsiteY178" fmla="*/ 831050 h 1122760"/>
                  <a:gd name="connsiteX179" fmla="*/ 2789302 w 3116327"/>
                  <a:gd name="connsiteY179" fmla="*/ 834225 h 1122760"/>
                  <a:gd name="connsiteX180" fmla="*/ 2798827 w 3116327"/>
                  <a:gd name="connsiteY180" fmla="*/ 837400 h 1122760"/>
                  <a:gd name="connsiteX181" fmla="*/ 2884552 w 3116327"/>
                  <a:gd name="connsiteY181" fmla="*/ 837400 h 1122760"/>
                  <a:gd name="connsiteX182" fmla="*/ 2906777 w 3116327"/>
                  <a:gd name="connsiteY182" fmla="*/ 840575 h 1122760"/>
                  <a:gd name="connsiteX183" fmla="*/ 2909952 w 3116327"/>
                  <a:gd name="connsiteY183" fmla="*/ 850100 h 1122760"/>
                  <a:gd name="connsiteX184" fmla="*/ 2932177 w 3116327"/>
                  <a:gd name="connsiteY184" fmla="*/ 875500 h 1122760"/>
                  <a:gd name="connsiteX185" fmla="*/ 2941702 w 3116327"/>
                  <a:gd name="connsiteY185" fmla="*/ 878675 h 1122760"/>
                  <a:gd name="connsiteX186" fmla="*/ 2960752 w 3116327"/>
                  <a:gd name="connsiteY186" fmla="*/ 894550 h 1122760"/>
                  <a:gd name="connsiteX187" fmla="*/ 2979802 w 3116327"/>
                  <a:gd name="connsiteY187" fmla="*/ 910425 h 1122760"/>
                  <a:gd name="connsiteX188" fmla="*/ 2998852 w 3116327"/>
                  <a:gd name="connsiteY188" fmla="*/ 919950 h 1122760"/>
                  <a:gd name="connsiteX189" fmla="*/ 3005202 w 3116327"/>
                  <a:gd name="connsiteY189" fmla="*/ 929475 h 1122760"/>
                  <a:gd name="connsiteX190" fmla="*/ 3024252 w 3116327"/>
                  <a:gd name="connsiteY190" fmla="*/ 942175 h 1122760"/>
                  <a:gd name="connsiteX191" fmla="*/ 3027427 w 3116327"/>
                  <a:gd name="connsiteY191" fmla="*/ 951700 h 1122760"/>
                  <a:gd name="connsiteX192" fmla="*/ 3046477 w 3116327"/>
                  <a:gd name="connsiteY192" fmla="*/ 954875 h 1122760"/>
                  <a:gd name="connsiteX193" fmla="*/ 3075052 w 3116327"/>
                  <a:gd name="connsiteY193" fmla="*/ 970750 h 1122760"/>
                  <a:gd name="connsiteX194" fmla="*/ 3094102 w 3116327"/>
                  <a:gd name="connsiteY194" fmla="*/ 983450 h 1122760"/>
                  <a:gd name="connsiteX195" fmla="*/ 3103627 w 3116327"/>
                  <a:gd name="connsiteY195" fmla="*/ 989800 h 1122760"/>
                  <a:gd name="connsiteX196" fmla="*/ 3109977 w 3116327"/>
                  <a:gd name="connsiteY196" fmla="*/ 1008850 h 1122760"/>
                  <a:gd name="connsiteX197" fmla="*/ 3090927 w 3116327"/>
                  <a:gd name="connsiteY197" fmla="*/ 1015200 h 1122760"/>
                  <a:gd name="connsiteX198" fmla="*/ 3056002 w 3116327"/>
                  <a:gd name="connsiteY198" fmla="*/ 1031075 h 1122760"/>
                  <a:gd name="connsiteX199" fmla="*/ 3036952 w 3116327"/>
                  <a:gd name="connsiteY199" fmla="*/ 1024725 h 1122760"/>
                  <a:gd name="connsiteX200" fmla="*/ 3027427 w 3116327"/>
                  <a:gd name="connsiteY200" fmla="*/ 1021550 h 1122760"/>
                  <a:gd name="connsiteX201" fmla="*/ 3008377 w 3116327"/>
                  <a:gd name="connsiteY201" fmla="*/ 1031075 h 1122760"/>
                  <a:gd name="connsiteX202" fmla="*/ 2982977 w 3116327"/>
                  <a:gd name="connsiteY202" fmla="*/ 1024725 h 1122760"/>
                  <a:gd name="connsiteX203" fmla="*/ 2944877 w 3116327"/>
                  <a:gd name="connsiteY203" fmla="*/ 1031075 h 1122760"/>
                  <a:gd name="connsiteX204" fmla="*/ 2932177 w 3116327"/>
                  <a:gd name="connsiteY204" fmla="*/ 1037425 h 1122760"/>
                  <a:gd name="connsiteX205" fmla="*/ 2919477 w 3116327"/>
                  <a:gd name="connsiteY205" fmla="*/ 1046950 h 1122760"/>
                  <a:gd name="connsiteX206" fmla="*/ 2909952 w 3116327"/>
                  <a:gd name="connsiteY206" fmla="*/ 1050125 h 1122760"/>
                  <a:gd name="connsiteX207" fmla="*/ 2890902 w 3116327"/>
                  <a:gd name="connsiteY207" fmla="*/ 1062825 h 1122760"/>
                  <a:gd name="connsiteX208" fmla="*/ 2881377 w 3116327"/>
                  <a:gd name="connsiteY208" fmla="*/ 1066000 h 1122760"/>
                  <a:gd name="connsiteX209" fmla="*/ 2868677 w 3116327"/>
                  <a:gd name="connsiteY209" fmla="*/ 1072350 h 1122760"/>
                  <a:gd name="connsiteX210" fmla="*/ 2849627 w 3116327"/>
                  <a:gd name="connsiteY210" fmla="*/ 1085050 h 1122760"/>
                  <a:gd name="connsiteX211" fmla="*/ 2824227 w 3116327"/>
                  <a:gd name="connsiteY211" fmla="*/ 1091400 h 1122760"/>
                  <a:gd name="connsiteX212" fmla="*/ 2802002 w 3116327"/>
                  <a:gd name="connsiteY212" fmla="*/ 1097750 h 1122760"/>
                  <a:gd name="connsiteX213" fmla="*/ 2773427 w 3116327"/>
                  <a:gd name="connsiteY213" fmla="*/ 1091400 h 1122760"/>
                  <a:gd name="connsiteX214" fmla="*/ 2763902 w 3116327"/>
                  <a:gd name="connsiteY214" fmla="*/ 1085050 h 1122760"/>
                  <a:gd name="connsiteX215" fmla="*/ 2687702 w 3116327"/>
                  <a:gd name="connsiteY215" fmla="*/ 1085050 h 1122760"/>
                  <a:gd name="connsiteX216" fmla="*/ 2681352 w 3116327"/>
                  <a:gd name="connsiteY216" fmla="*/ 1075525 h 1122760"/>
                  <a:gd name="connsiteX217" fmla="*/ 2652777 w 3116327"/>
                  <a:gd name="connsiteY217" fmla="*/ 1059650 h 1122760"/>
                  <a:gd name="connsiteX218" fmla="*/ 2516252 w 3116327"/>
                  <a:gd name="connsiteY218" fmla="*/ 1059650 h 1122760"/>
                  <a:gd name="connsiteX219" fmla="*/ 2497202 w 3116327"/>
                  <a:gd name="connsiteY219" fmla="*/ 1053300 h 1122760"/>
                  <a:gd name="connsiteX220" fmla="*/ 2487677 w 3116327"/>
                  <a:gd name="connsiteY220" fmla="*/ 1050125 h 1122760"/>
                  <a:gd name="connsiteX221" fmla="*/ 2478152 w 3116327"/>
                  <a:gd name="connsiteY221" fmla="*/ 1053300 h 1122760"/>
                  <a:gd name="connsiteX222" fmla="*/ 2459102 w 3116327"/>
                  <a:gd name="connsiteY222" fmla="*/ 1066000 h 1122760"/>
                  <a:gd name="connsiteX223" fmla="*/ 2436877 w 3116327"/>
                  <a:gd name="connsiteY223" fmla="*/ 1072350 h 1122760"/>
                  <a:gd name="connsiteX224" fmla="*/ 2427352 w 3116327"/>
                  <a:gd name="connsiteY224" fmla="*/ 1069175 h 1122760"/>
                  <a:gd name="connsiteX225" fmla="*/ 2417827 w 3116327"/>
                  <a:gd name="connsiteY225" fmla="*/ 1062825 h 1122760"/>
                  <a:gd name="connsiteX226" fmla="*/ 2405127 w 3116327"/>
                  <a:gd name="connsiteY226" fmla="*/ 1059650 h 1122760"/>
                  <a:gd name="connsiteX227" fmla="*/ 2373377 w 3116327"/>
                  <a:gd name="connsiteY227" fmla="*/ 1050125 h 1122760"/>
                  <a:gd name="connsiteX228" fmla="*/ 2351152 w 3116327"/>
                  <a:gd name="connsiteY228" fmla="*/ 1056475 h 1122760"/>
                  <a:gd name="connsiteX229" fmla="*/ 2328927 w 3116327"/>
                  <a:gd name="connsiteY229" fmla="*/ 1066000 h 1122760"/>
                  <a:gd name="connsiteX230" fmla="*/ 2294002 w 3116327"/>
                  <a:gd name="connsiteY230" fmla="*/ 1088225 h 1122760"/>
                  <a:gd name="connsiteX231" fmla="*/ 2274952 w 3116327"/>
                  <a:gd name="connsiteY231" fmla="*/ 1097750 h 1122760"/>
                  <a:gd name="connsiteX232" fmla="*/ 2262252 w 3116327"/>
                  <a:gd name="connsiteY232" fmla="*/ 1107275 h 1122760"/>
                  <a:gd name="connsiteX233" fmla="*/ 2217802 w 3116327"/>
                  <a:gd name="connsiteY233" fmla="*/ 1116800 h 1122760"/>
                  <a:gd name="connsiteX234" fmla="*/ 2208277 w 3116327"/>
                  <a:gd name="connsiteY234" fmla="*/ 1119975 h 1122760"/>
                  <a:gd name="connsiteX235" fmla="*/ 2205102 w 3116327"/>
                  <a:gd name="connsiteY235" fmla="*/ 1097750 h 1122760"/>
                  <a:gd name="connsiteX236" fmla="*/ 2195577 w 3116327"/>
                  <a:gd name="connsiteY236" fmla="*/ 1078700 h 1122760"/>
                  <a:gd name="connsiteX237" fmla="*/ 2182877 w 3116327"/>
                  <a:gd name="connsiteY237" fmla="*/ 1069175 h 1122760"/>
                  <a:gd name="connsiteX238" fmla="*/ 2167002 w 3116327"/>
                  <a:gd name="connsiteY238" fmla="*/ 1072350 h 1122760"/>
                  <a:gd name="connsiteX239" fmla="*/ 2160652 w 3116327"/>
                  <a:gd name="connsiteY239" fmla="*/ 1081875 h 1122760"/>
                  <a:gd name="connsiteX240" fmla="*/ 2151127 w 3116327"/>
                  <a:gd name="connsiteY240" fmla="*/ 1088225 h 1122760"/>
                  <a:gd name="connsiteX241" fmla="*/ 2122552 w 3116327"/>
                  <a:gd name="connsiteY241" fmla="*/ 1081875 h 1122760"/>
                  <a:gd name="connsiteX242" fmla="*/ 2113027 w 3116327"/>
                  <a:gd name="connsiteY242" fmla="*/ 1078700 h 1122760"/>
                  <a:gd name="connsiteX243" fmla="*/ 2093977 w 3116327"/>
                  <a:gd name="connsiteY243" fmla="*/ 1069175 h 1122760"/>
                  <a:gd name="connsiteX244" fmla="*/ 2074927 w 3116327"/>
                  <a:gd name="connsiteY244" fmla="*/ 1066000 h 1122760"/>
                  <a:gd name="connsiteX245" fmla="*/ 2062227 w 3116327"/>
                  <a:gd name="connsiteY245" fmla="*/ 1062825 h 1122760"/>
                  <a:gd name="connsiteX246" fmla="*/ 2065402 w 3116327"/>
                  <a:gd name="connsiteY246" fmla="*/ 1050125 h 1122760"/>
                  <a:gd name="connsiteX247" fmla="*/ 2090802 w 3116327"/>
                  <a:gd name="connsiteY247" fmla="*/ 1027900 h 1122760"/>
                  <a:gd name="connsiteX248" fmla="*/ 2113027 w 3116327"/>
                  <a:gd name="connsiteY248" fmla="*/ 1018375 h 1122760"/>
                  <a:gd name="connsiteX249" fmla="*/ 2119377 w 3116327"/>
                  <a:gd name="connsiteY249" fmla="*/ 1005675 h 1122760"/>
                  <a:gd name="connsiteX250" fmla="*/ 2147952 w 3116327"/>
                  <a:gd name="connsiteY250" fmla="*/ 989800 h 1122760"/>
                  <a:gd name="connsiteX251" fmla="*/ 2170177 w 3116327"/>
                  <a:gd name="connsiteY251" fmla="*/ 977100 h 1122760"/>
                  <a:gd name="connsiteX252" fmla="*/ 2179702 w 3116327"/>
                  <a:gd name="connsiteY252" fmla="*/ 967575 h 1122760"/>
                  <a:gd name="connsiteX253" fmla="*/ 2189227 w 3116327"/>
                  <a:gd name="connsiteY253" fmla="*/ 961225 h 1122760"/>
                  <a:gd name="connsiteX254" fmla="*/ 2195577 w 3116327"/>
                  <a:gd name="connsiteY254" fmla="*/ 951700 h 1122760"/>
                  <a:gd name="connsiteX255" fmla="*/ 2211452 w 3116327"/>
                  <a:gd name="connsiteY255" fmla="*/ 948525 h 1122760"/>
                  <a:gd name="connsiteX256" fmla="*/ 2230502 w 3116327"/>
                  <a:gd name="connsiteY256" fmla="*/ 942175 h 1122760"/>
                  <a:gd name="connsiteX257" fmla="*/ 2240027 w 3116327"/>
                  <a:gd name="connsiteY257" fmla="*/ 939000 h 1122760"/>
                  <a:gd name="connsiteX258" fmla="*/ 2249552 w 3116327"/>
                  <a:gd name="connsiteY258" fmla="*/ 919950 h 1122760"/>
                  <a:gd name="connsiteX259" fmla="*/ 2252727 w 3116327"/>
                  <a:gd name="connsiteY259" fmla="*/ 910425 h 1122760"/>
                  <a:gd name="connsiteX260" fmla="*/ 2249552 w 3116327"/>
                  <a:gd name="connsiteY260" fmla="*/ 900900 h 1122760"/>
                  <a:gd name="connsiteX261" fmla="*/ 2224152 w 3116327"/>
                  <a:gd name="connsiteY261" fmla="*/ 888200 h 1122760"/>
                  <a:gd name="connsiteX262" fmla="*/ 2214627 w 3116327"/>
                  <a:gd name="connsiteY262" fmla="*/ 881850 h 1122760"/>
                  <a:gd name="connsiteX263" fmla="*/ 2211452 w 3116327"/>
                  <a:gd name="connsiteY263" fmla="*/ 872325 h 1122760"/>
                  <a:gd name="connsiteX264" fmla="*/ 2205102 w 3116327"/>
                  <a:gd name="connsiteY264" fmla="*/ 862800 h 1122760"/>
                  <a:gd name="connsiteX265" fmla="*/ 2211452 w 3116327"/>
                  <a:gd name="connsiteY265" fmla="*/ 843750 h 1122760"/>
                  <a:gd name="connsiteX266" fmla="*/ 2186052 w 3116327"/>
                  <a:gd name="connsiteY266" fmla="*/ 831050 h 1122760"/>
                  <a:gd name="connsiteX267" fmla="*/ 2154302 w 3116327"/>
                  <a:gd name="connsiteY267" fmla="*/ 824700 h 1122760"/>
                  <a:gd name="connsiteX268" fmla="*/ 2141602 w 3116327"/>
                  <a:gd name="connsiteY268" fmla="*/ 827875 h 1122760"/>
                  <a:gd name="connsiteX269" fmla="*/ 2122552 w 3116327"/>
                  <a:gd name="connsiteY269" fmla="*/ 834225 h 1122760"/>
                  <a:gd name="connsiteX270" fmla="*/ 2074927 w 3116327"/>
                  <a:gd name="connsiteY270" fmla="*/ 824700 h 1122760"/>
                  <a:gd name="connsiteX271" fmla="*/ 2065402 w 3116327"/>
                  <a:gd name="connsiteY271" fmla="*/ 818350 h 1122760"/>
                  <a:gd name="connsiteX272" fmla="*/ 2046352 w 3116327"/>
                  <a:gd name="connsiteY272" fmla="*/ 812000 h 1122760"/>
                  <a:gd name="connsiteX273" fmla="*/ 2030477 w 3116327"/>
                  <a:gd name="connsiteY273" fmla="*/ 815175 h 1122760"/>
                  <a:gd name="connsiteX274" fmla="*/ 2024127 w 3116327"/>
                  <a:gd name="connsiteY274" fmla="*/ 824700 h 1122760"/>
                  <a:gd name="connsiteX275" fmla="*/ 2014602 w 3116327"/>
                  <a:gd name="connsiteY275" fmla="*/ 831050 h 1122760"/>
                  <a:gd name="connsiteX276" fmla="*/ 1989202 w 3116327"/>
                  <a:gd name="connsiteY276" fmla="*/ 821525 h 1122760"/>
                  <a:gd name="connsiteX277" fmla="*/ 1979677 w 3116327"/>
                  <a:gd name="connsiteY277" fmla="*/ 818350 h 1122760"/>
                  <a:gd name="connsiteX278" fmla="*/ 1960627 w 3116327"/>
                  <a:gd name="connsiteY278" fmla="*/ 805650 h 1122760"/>
                  <a:gd name="connsiteX279" fmla="*/ 1947927 w 3116327"/>
                  <a:gd name="connsiteY279" fmla="*/ 789775 h 1122760"/>
                  <a:gd name="connsiteX280" fmla="*/ 1938402 w 3116327"/>
                  <a:gd name="connsiteY280" fmla="*/ 780250 h 1122760"/>
                  <a:gd name="connsiteX281" fmla="*/ 1925702 w 3116327"/>
                  <a:gd name="connsiteY281" fmla="*/ 773900 h 1122760"/>
                  <a:gd name="connsiteX282" fmla="*/ 1903477 w 3116327"/>
                  <a:gd name="connsiteY282" fmla="*/ 758025 h 1122760"/>
                  <a:gd name="connsiteX283" fmla="*/ 1881252 w 3116327"/>
                  <a:gd name="connsiteY283" fmla="*/ 732625 h 1122760"/>
                  <a:gd name="connsiteX284" fmla="*/ 1871727 w 3116327"/>
                  <a:gd name="connsiteY284" fmla="*/ 729450 h 1122760"/>
                  <a:gd name="connsiteX285" fmla="*/ 1865377 w 3116327"/>
                  <a:gd name="connsiteY285" fmla="*/ 719925 h 1122760"/>
                  <a:gd name="connsiteX286" fmla="*/ 1859027 w 3116327"/>
                  <a:gd name="connsiteY286" fmla="*/ 653250 h 1122760"/>
                  <a:gd name="connsiteX287" fmla="*/ 1843152 w 3116327"/>
                  <a:gd name="connsiteY287" fmla="*/ 624675 h 1122760"/>
                  <a:gd name="connsiteX288" fmla="*/ 1839977 w 3116327"/>
                  <a:gd name="connsiteY288" fmla="*/ 615150 h 1122760"/>
                  <a:gd name="connsiteX289" fmla="*/ 1833627 w 3116327"/>
                  <a:gd name="connsiteY289" fmla="*/ 605625 h 1122760"/>
                  <a:gd name="connsiteX290" fmla="*/ 1830452 w 3116327"/>
                  <a:gd name="connsiteY290" fmla="*/ 596100 h 1122760"/>
                  <a:gd name="connsiteX291" fmla="*/ 1824102 w 3116327"/>
                  <a:gd name="connsiteY291" fmla="*/ 586575 h 1122760"/>
                  <a:gd name="connsiteX292" fmla="*/ 1817752 w 3116327"/>
                  <a:gd name="connsiteY292" fmla="*/ 567525 h 1122760"/>
                  <a:gd name="connsiteX293" fmla="*/ 1798702 w 3116327"/>
                  <a:gd name="connsiteY293" fmla="*/ 561175 h 1122760"/>
                  <a:gd name="connsiteX294" fmla="*/ 1789177 w 3116327"/>
                  <a:gd name="connsiteY294" fmla="*/ 558000 h 1122760"/>
                  <a:gd name="connsiteX295" fmla="*/ 1776477 w 3116327"/>
                  <a:gd name="connsiteY295" fmla="*/ 561175 h 1122760"/>
                  <a:gd name="connsiteX296" fmla="*/ 1779652 w 3116327"/>
                  <a:gd name="connsiteY296" fmla="*/ 542125 h 1122760"/>
                  <a:gd name="connsiteX297" fmla="*/ 1776477 w 3116327"/>
                  <a:gd name="connsiteY297" fmla="*/ 532600 h 1122760"/>
                  <a:gd name="connsiteX298" fmla="*/ 1766952 w 3116327"/>
                  <a:gd name="connsiteY298" fmla="*/ 529425 h 1122760"/>
                  <a:gd name="connsiteX299" fmla="*/ 1738377 w 3116327"/>
                  <a:gd name="connsiteY299" fmla="*/ 532600 h 1122760"/>
                  <a:gd name="connsiteX300" fmla="*/ 1709802 w 3116327"/>
                  <a:gd name="connsiteY300" fmla="*/ 542125 h 1122760"/>
                  <a:gd name="connsiteX301" fmla="*/ 1700277 w 3116327"/>
                  <a:gd name="connsiteY301" fmla="*/ 545300 h 1122760"/>
                  <a:gd name="connsiteX302" fmla="*/ 1690752 w 3116327"/>
                  <a:gd name="connsiteY302" fmla="*/ 548475 h 1122760"/>
                  <a:gd name="connsiteX303" fmla="*/ 1671702 w 3116327"/>
                  <a:gd name="connsiteY303" fmla="*/ 551650 h 1122760"/>
                  <a:gd name="connsiteX304" fmla="*/ 1633602 w 3116327"/>
                  <a:gd name="connsiteY304" fmla="*/ 548475 h 1122760"/>
                  <a:gd name="connsiteX305" fmla="*/ 1627252 w 3116327"/>
                  <a:gd name="connsiteY305" fmla="*/ 538950 h 1122760"/>
                  <a:gd name="connsiteX306" fmla="*/ 1617727 w 3116327"/>
                  <a:gd name="connsiteY306" fmla="*/ 532600 h 1122760"/>
                  <a:gd name="connsiteX307" fmla="*/ 1598677 w 3116327"/>
                  <a:gd name="connsiteY307" fmla="*/ 526250 h 1122760"/>
                  <a:gd name="connsiteX308" fmla="*/ 1585977 w 3116327"/>
                  <a:gd name="connsiteY308" fmla="*/ 519900 h 1122760"/>
                  <a:gd name="connsiteX309" fmla="*/ 1576452 w 3116327"/>
                  <a:gd name="connsiteY309" fmla="*/ 513550 h 1122760"/>
                  <a:gd name="connsiteX310" fmla="*/ 1560577 w 3116327"/>
                  <a:gd name="connsiteY310" fmla="*/ 510375 h 1122760"/>
                  <a:gd name="connsiteX311" fmla="*/ 1541527 w 3116327"/>
                  <a:gd name="connsiteY311" fmla="*/ 504025 h 1122760"/>
                  <a:gd name="connsiteX312" fmla="*/ 1516127 w 3116327"/>
                  <a:gd name="connsiteY312" fmla="*/ 497675 h 1122760"/>
                  <a:gd name="connsiteX313" fmla="*/ 1484377 w 3116327"/>
                  <a:gd name="connsiteY313" fmla="*/ 488150 h 1122760"/>
                  <a:gd name="connsiteX314" fmla="*/ 1455802 w 3116327"/>
                  <a:gd name="connsiteY314" fmla="*/ 491325 h 1122760"/>
                  <a:gd name="connsiteX315" fmla="*/ 1446277 w 3116327"/>
                  <a:gd name="connsiteY315" fmla="*/ 494500 h 1122760"/>
                  <a:gd name="connsiteX316" fmla="*/ 1417702 w 3116327"/>
                  <a:gd name="connsiteY316" fmla="*/ 491325 h 1122760"/>
                  <a:gd name="connsiteX317" fmla="*/ 1401827 w 3116327"/>
                  <a:gd name="connsiteY317" fmla="*/ 478625 h 1122760"/>
                  <a:gd name="connsiteX318" fmla="*/ 1392302 w 3116327"/>
                  <a:gd name="connsiteY318" fmla="*/ 469100 h 1122760"/>
                  <a:gd name="connsiteX319" fmla="*/ 1385952 w 3116327"/>
                  <a:gd name="connsiteY319" fmla="*/ 456400 h 1122760"/>
                  <a:gd name="connsiteX320" fmla="*/ 1366902 w 3116327"/>
                  <a:gd name="connsiteY320" fmla="*/ 450050 h 1122760"/>
                  <a:gd name="connsiteX321" fmla="*/ 1344677 w 3116327"/>
                  <a:gd name="connsiteY321" fmla="*/ 437350 h 1122760"/>
                  <a:gd name="connsiteX322" fmla="*/ 1335152 w 3116327"/>
                  <a:gd name="connsiteY322" fmla="*/ 434175 h 1122760"/>
                  <a:gd name="connsiteX323" fmla="*/ 1325627 w 3116327"/>
                  <a:gd name="connsiteY323" fmla="*/ 415125 h 1122760"/>
                  <a:gd name="connsiteX324" fmla="*/ 1319277 w 3116327"/>
                  <a:gd name="connsiteY324" fmla="*/ 402425 h 1122760"/>
                  <a:gd name="connsiteX325" fmla="*/ 1306577 w 3116327"/>
                  <a:gd name="connsiteY325" fmla="*/ 383375 h 1122760"/>
                  <a:gd name="connsiteX326" fmla="*/ 1300227 w 3116327"/>
                  <a:gd name="connsiteY326" fmla="*/ 364325 h 1122760"/>
                  <a:gd name="connsiteX327" fmla="*/ 1287527 w 3116327"/>
                  <a:gd name="connsiteY327" fmla="*/ 354800 h 1122760"/>
                  <a:gd name="connsiteX328" fmla="*/ 1268477 w 3116327"/>
                  <a:gd name="connsiteY328" fmla="*/ 342100 h 1122760"/>
                  <a:gd name="connsiteX329" fmla="*/ 1262127 w 3116327"/>
                  <a:gd name="connsiteY329" fmla="*/ 354800 h 1122760"/>
                  <a:gd name="connsiteX330" fmla="*/ 1258952 w 3116327"/>
                  <a:gd name="connsiteY330" fmla="*/ 367500 h 1122760"/>
                  <a:gd name="connsiteX331" fmla="*/ 1249427 w 3116327"/>
                  <a:gd name="connsiteY331" fmla="*/ 370675 h 1122760"/>
                  <a:gd name="connsiteX332" fmla="*/ 1198627 w 3116327"/>
                  <a:gd name="connsiteY332" fmla="*/ 364325 h 1122760"/>
                  <a:gd name="connsiteX333" fmla="*/ 1189102 w 3116327"/>
                  <a:gd name="connsiteY333" fmla="*/ 361150 h 1122760"/>
                  <a:gd name="connsiteX334" fmla="*/ 1147827 w 3116327"/>
                  <a:gd name="connsiteY334" fmla="*/ 357975 h 1122760"/>
                  <a:gd name="connsiteX335" fmla="*/ 1112902 w 3116327"/>
                  <a:gd name="connsiteY335" fmla="*/ 354800 h 1122760"/>
                  <a:gd name="connsiteX336" fmla="*/ 1100202 w 3116327"/>
                  <a:gd name="connsiteY336" fmla="*/ 307175 h 1122760"/>
                  <a:gd name="connsiteX337" fmla="*/ 1090677 w 3116327"/>
                  <a:gd name="connsiteY337" fmla="*/ 304000 h 1122760"/>
                  <a:gd name="connsiteX338" fmla="*/ 1081152 w 3116327"/>
                  <a:gd name="connsiteY338" fmla="*/ 297650 h 1122760"/>
                  <a:gd name="connsiteX339" fmla="*/ 1062102 w 3116327"/>
                  <a:gd name="connsiteY339" fmla="*/ 291300 h 1122760"/>
                  <a:gd name="connsiteX340" fmla="*/ 1058927 w 3116327"/>
                  <a:gd name="connsiteY340" fmla="*/ 307175 h 1122760"/>
                  <a:gd name="connsiteX341" fmla="*/ 1055752 w 3116327"/>
                  <a:gd name="connsiteY341" fmla="*/ 316700 h 1122760"/>
                  <a:gd name="connsiteX342" fmla="*/ 1058927 w 3116327"/>
                  <a:gd name="connsiteY342" fmla="*/ 326225 h 1122760"/>
                  <a:gd name="connsiteX343" fmla="*/ 1049402 w 3116327"/>
                  <a:gd name="connsiteY343" fmla="*/ 364325 h 1122760"/>
                  <a:gd name="connsiteX344" fmla="*/ 995427 w 3116327"/>
                  <a:gd name="connsiteY344" fmla="*/ 361150 h 1122760"/>
                  <a:gd name="connsiteX345" fmla="*/ 985902 w 3116327"/>
                  <a:gd name="connsiteY345" fmla="*/ 354800 h 1122760"/>
                  <a:gd name="connsiteX346" fmla="*/ 995427 w 3116327"/>
                  <a:gd name="connsiteY346" fmla="*/ 351625 h 1122760"/>
                  <a:gd name="connsiteX347" fmla="*/ 1004952 w 3116327"/>
                  <a:gd name="connsiteY347" fmla="*/ 345275 h 1122760"/>
                  <a:gd name="connsiteX348" fmla="*/ 1004952 w 3116327"/>
                  <a:gd name="connsiteY348" fmla="*/ 326225 h 1122760"/>
                  <a:gd name="connsiteX349" fmla="*/ 995427 w 3116327"/>
                  <a:gd name="connsiteY349" fmla="*/ 323050 h 1122760"/>
                  <a:gd name="connsiteX350" fmla="*/ 954152 w 3116327"/>
                  <a:gd name="connsiteY350" fmla="*/ 326225 h 1122760"/>
                  <a:gd name="connsiteX351" fmla="*/ 944627 w 3116327"/>
                  <a:gd name="connsiteY351" fmla="*/ 332575 h 1122760"/>
                  <a:gd name="connsiteX352" fmla="*/ 941452 w 3116327"/>
                  <a:gd name="connsiteY352" fmla="*/ 361150 h 1122760"/>
                  <a:gd name="connsiteX353" fmla="*/ 928752 w 3116327"/>
                  <a:gd name="connsiteY353" fmla="*/ 351625 h 1122760"/>
                  <a:gd name="connsiteX354" fmla="*/ 919227 w 3116327"/>
                  <a:gd name="connsiteY354" fmla="*/ 345275 h 1122760"/>
                  <a:gd name="connsiteX355" fmla="*/ 900177 w 3116327"/>
                  <a:gd name="connsiteY355" fmla="*/ 329400 h 1122760"/>
                  <a:gd name="connsiteX356" fmla="*/ 897002 w 3116327"/>
                  <a:gd name="connsiteY356" fmla="*/ 294475 h 1122760"/>
                  <a:gd name="connsiteX357" fmla="*/ 887477 w 3116327"/>
                  <a:gd name="connsiteY357" fmla="*/ 291300 h 1122760"/>
                  <a:gd name="connsiteX358" fmla="*/ 858902 w 3116327"/>
                  <a:gd name="connsiteY358" fmla="*/ 269075 h 1122760"/>
                  <a:gd name="connsiteX359" fmla="*/ 839852 w 3116327"/>
                  <a:gd name="connsiteY359" fmla="*/ 259550 h 1122760"/>
                  <a:gd name="connsiteX360" fmla="*/ 836677 w 3116327"/>
                  <a:gd name="connsiteY360" fmla="*/ 250025 h 1122760"/>
                  <a:gd name="connsiteX361" fmla="*/ 830327 w 3116327"/>
                  <a:gd name="connsiteY361" fmla="*/ 237325 h 1122760"/>
                  <a:gd name="connsiteX362" fmla="*/ 906527 w 3116327"/>
                  <a:gd name="connsiteY362" fmla="*/ 237325 h 1122760"/>
                  <a:gd name="connsiteX363" fmla="*/ 916052 w 3116327"/>
                  <a:gd name="connsiteY363" fmla="*/ 234150 h 1122760"/>
                  <a:gd name="connsiteX364" fmla="*/ 925577 w 3116327"/>
                  <a:gd name="connsiteY364" fmla="*/ 227800 h 1122760"/>
                  <a:gd name="connsiteX365" fmla="*/ 935102 w 3116327"/>
                  <a:gd name="connsiteY365" fmla="*/ 208750 h 1122760"/>
                  <a:gd name="connsiteX366" fmla="*/ 919227 w 3116327"/>
                  <a:gd name="connsiteY366" fmla="*/ 189700 h 1122760"/>
                  <a:gd name="connsiteX367" fmla="*/ 890652 w 3116327"/>
                  <a:gd name="connsiteY367" fmla="*/ 177000 h 1122760"/>
                  <a:gd name="connsiteX368" fmla="*/ 862077 w 3116327"/>
                  <a:gd name="connsiteY368" fmla="*/ 170650 h 1122760"/>
                  <a:gd name="connsiteX369" fmla="*/ 823977 w 3116327"/>
                  <a:gd name="connsiteY369" fmla="*/ 167475 h 1122760"/>
                  <a:gd name="connsiteX370" fmla="*/ 792227 w 3116327"/>
                  <a:gd name="connsiteY370" fmla="*/ 157950 h 1122760"/>
                  <a:gd name="connsiteX371" fmla="*/ 782702 w 3116327"/>
                  <a:gd name="connsiteY371" fmla="*/ 154775 h 1122760"/>
                  <a:gd name="connsiteX372" fmla="*/ 770002 w 3116327"/>
                  <a:gd name="connsiteY372" fmla="*/ 148425 h 1122760"/>
                  <a:gd name="connsiteX373" fmla="*/ 760477 w 3116327"/>
                  <a:gd name="connsiteY373" fmla="*/ 142075 h 1122760"/>
                  <a:gd name="connsiteX374" fmla="*/ 735077 w 3116327"/>
                  <a:gd name="connsiteY374" fmla="*/ 135725 h 1122760"/>
                  <a:gd name="connsiteX375" fmla="*/ 639827 w 3116327"/>
                  <a:gd name="connsiteY375" fmla="*/ 138900 h 1122760"/>
                  <a:gd name="connsiteX376" fmla="*/ 623952 w 3116327"/>
                  <a:gd name="connsiteY376" fmla="*/ 154775 h 1122760"/>
                  <a:gd name="connsiteX377" fmla="*/ 614427 w 3116327"/>
                  <a:gd name="connsiteY377" fmla="*/ 157950 h 1122760"/>
                  <a:gd name="connsiteX378" fmla="*/ 604902 w 3116327"/>
                  <a:gd name="connsiteY378" fmla="*/ 164300 h 1122760"/>
                  <a:gd name="connsiteX379" fmla="*/ 566802 w 3116327"/>
                  <a:gd name="connsiteY379" fmla="*/ 173825 h 1122760"/>
                  <a:gd name="connsiteX380" fmla="*/ 557277 w 3116327"/>
                  <a:gd name="connsiteY380" fmla="*/ 199225 h 1122760"/>
                  <a:gd name="connsiteX381" fmla="*/ 550927 w 3116327"/>
                  <a:gd name="connsiteY381" fmla="*/ 218275 h 1122760"/>
                  <a:gd name="connsiteX382" fmla="*/ 547752 w 3116327"/>
                  <a:gd name="connsiteY382" fmla="*/ 227800 h 1122760"/>
                  <a:gd name="connsiteX383" fmla="*/ 538227 w 3116327"/>
                  <a:gd name="connsiteY383" fmla="*/ 234150 h 1122760"/>
                  <a:gd name="connsiteX384" fmla="*/ 535052 w 3116327"/>
                  <a:gd name="connsiteY384" fmla="*/ 243675 h 1122760"/>
                  <a:gd name="connsiteX385" fmla="*/ 506477 w 3116327"/>
                  <a:gd name="connsiteY385" fmla="*/ 265900 h 1122760"/>
                  <a:gd name="connsiteX386" fmla="*/ 496952 w 3116327"/>
                  <a:gd name="connsiteY386" fmla="*/ 272250 h 1122760"/>
                  <a:gd name="connsiteX387" fmla="*/ 468377 w 3116327"/>
                  <a:gd name="connsiteY387" fmla="*/ 281775 h 1122760"/>
                  <a:gd name="connsiteX388" fmla="*/ 458852 w 3116327"/>
                  <a:gd name="connsiteY388" fmla="*/ 284950 h 1122760"/>
                  <a:gd name="connsiteX389" fmla="*/ 449327 w 3116327"/>
                  <a:gd name="connsiteY389" fmla="*/ 288125 h 1122760"/>
                  <a:gd name="connsiteX390" fmla="*/ 439802 w 3116327"/>
                  <a:gd name="connsiteY390" fmla="*/ 294475 h 1122760"/>
                  <a:gd name="connsiteX391" fmla="*/ 411227 w 3116327"/>
                  <a:gd name="connsiteY391" fmla="*/ 288125 h 1122760"/>
                  <a:gd name="connsiteX392" fmla="*/ 395352 w 3116327"/>
                  <a:gd name="connsiteY392" fmla="*/ 275425 h 1122760"/>
                  <a:gd name="connsiteX393" fmla="*/ 385827 w 3116327"/>
                  <a:gd name="connsiteY393" fmla="*/ 284950 h 1122760"/>
                  <a:gd name="connsiteX394" fmla="*/ 373127 w 3116327"/>
                  <a:gd name="connsiteY394" fmla="*/ 288125 h 1122760"/>
                  <a:gd name="connsiteX395" fmla="*/ 350902 w 3116327"/>
                  <a:gd name="connsiteY395" fmla="*/ 281775 h 1122760"/>
                  <a:gd name="connsiteX396" fmla="*/ 328677 w 3116327"/>
                  <a:gd name="connsiteY396" fmla="*/ 284950 h 1122760"/>
                  <a:gd name="connsiteX397" fmla="*/ 306452 w 3116327"/>
                  <a:gd name="connsiteY397" fmla="*/ 291300 h 1122760"/>
                  <a:gd name="connsiteX398" fmla="*/ 296927 w 3116327"/>
                  <a:gd name="connsiteY398" fmla="*/ 300825 h 1122760"/>
                  <a:gd name="connsiteX399" fmla="*/ 290577 w 3116327"/>
                  <a:gd name="connsiteY399" fmla="*/ 319875 h 1122760"/>
                  <a:gd name="connsiteX400" fmla="*/ 287402 w 3116327"/>
                  <a:gd name="connsiteY400" fmla="*/ 329400 h 1122760"/>
                  <a:gd name="connsiteX401" fmla="*/ 281052 w 3116327"/>
                  <a:gd name="connsiteY401" fmla="*/ 338925 h 1122760"/>
                  <a:gd name="connsiteX402" fmla="*/ 271527 w 3116327"/>
                  <a:gd name="connsiteY402" fmla="*/ 342100 h 1122760"/>
                  <a:gd name="connsiteX403" fmla="*/ 255652 w 3116327"/>
                  <a:gd name="connsiteY403" fmla="*/ 354800 h 1122760"/>
                  <a:gd name="connsiteX404" fmla="*/ 236602 w 3116327"/>
                  <a:gd name="connsiteY404" fmla="*/ 367500 h 1122760"/>
                  <a:gd name="connsiteX405" fmla="*/ 188977 w 3116327"/>
                  <a:gd name="connsiteY405" fmla="*/ 377025 h 1122760"/>
                  <a:gd name="connsiteX406" fmla="*/ 169927 w 3116327"/>
                  <a:gd name="connsiteY406" fmla="*/ 383375 h 1122760"/>
                  <a:gd name="connsiteX407" fmla="*/ 150877 w 3116327"/>
                  <a:gd name="connsiteY407" fmla="*/ 396075 h 1122760"/>
                  <a:gd name="connsiteX408" fmla="*/ 141352 w 3116327"/>
                  <a:gd name="connsiteY408" fmla="*/ 399250 h 1122760"/>
                  <a:gd name="connsiteX409" fmla="*/ 131827 w 3116327"/>
                  <a:gd name="connsiteY409" fmla="*/ 405600 h 1122760"/>
                  <a:gd name="connsiteX410" fmla="*/ 112777 w 3116327"/>
                  <a:gd name="connsiteY410" fmla="*/ 411950 h 1122760"/>
                  <a:gd name="connsiteX411" fmla="*/ 115952 w 3116327"/>
                  <a:gd name="connsiteY411" fmla="*/ 399250 h 1122760"/>
                  <a:gd name="connsiteX412" fmla="*/ 122302 w 3116327"/>
                  <a:gd name="connsiteY412" fmla="*/ 380200 h 1122760"/>
                  <a:gd name="connsiteX413" fmla="*/ 115952 w 3116327"/>
                  <a:gd name="connsiteY413" fmla="*/ 370675 h 1122760"/>
                  <a:gd name="connsiteX414" fmla="*/ 84202 w 3116327"/>
                  <a:gd name="connsiteY414" fmla="*/ 370675 h 1122760"/>
                  <a:gd name="connsiteX415" fmla="*/ 65152 w 3116327"/>
                  <a:gd name="connsiteY415" fmla="*/ 380200 h 1122760"/>
                  <a:gd name="connsiteX416" fmla="*/ 42927 w 3116327"/>
                  <a:gd name="connsiteY416" fmla="*/ 386550 h 1122760"/>
                  <a:gd name="connsiteX417" fmla="*/ 17527 w 3116327"/>
                  <a:gd name="connsiteY417" fmla="*/ 377025 h 1122760"/>
                  <a:gd name="connsiteX418" fmla="*/ 4827 w 3116327"/>
                  <a:gd name="connsiteY418" fmla="*/ 361150 h 1122760"/>
                  <a:gd name="connsiteX419" fmla="*/ 8002 w 3116327"/>
                  <a:gd name="connsiteY419" fmla="*/ 342100 h 1122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</a:cxnLst>
                <a:rect l="l" t="t" r="r" b="b"/>
                <a:pathLst>
                  <a:path w="3116327" h="1122760">
                    <a:moveTo>
                      <a:pt x="8002" y="342100"/>
                    </a:moveTo>
                    <a:lnTo>
                      <a:pt x="8002" y="342100"/>
                    </a:lnTo>
                    <a:cubicBezTo>
                      <a:pt x="17527" y="343158"/>
                      <a:pt x="27124" y="343699"/>
                      <a:pt x="36577" y="345275"/>
                    </a:cubicBezTo>
                    <a:cubicBezTo>
                      <a:pt x="39878" y="345825"/>
                      <a:pt x="42755" y="348450"/>
                      <a:pt x="46102" y="348450"/>
                    </a:cubicBezTo>
                    <a:cubicBezTo>
                      <a:pt x="50219" y="348450"/>
                      <a:pt x="94493" y="342798"/>
                      <a:pt x="100077" y="342100"/>
                    </a:cubicBezTo>
                    <a:cubicBezTo>
                      <a:pt x="103252" y="341042"/>
                      <a:pt x="106989" y="341016"/>
                      <a:pt x="109602" y="338925"/>
                    </a:cubicBezTo>
                    <a:cubicBezTo>
                      <a:pt x="112582" y="336541"/>
                      <a:pt x="112716" y="331422"/>
                      <a:pt x="115952" y="329400"/>
                    </a:cubicBezTo>
                    <a:cubicBezTo>
                      <a:pt x="121628" y="325852"/>
                      <a:pt x="128652" y="325167"/>
                      <a:pt x="135002" y="323050"/>
                    </a:cubicBezTo>
                    <a:lnTo>
                      <a:pt x="144527" y="319875"/>
                    </a:lnTo>
                    <a:cubicBezTo>
                      <a:pt x="148760" y="320933"/>
                      <a:pt x="153047" y="321796"/>
                      <a:pt x="157227" y="323050"/>
                    </a:cubicBezTo>
                    <a:cubicBezTo>
                      <a:pt x="163638" y="324973"/>
                      <a:pt x="176277" y="329400"/>
                      <a:pt x="176277" y="329400"/>
                    </a:cubicBezTo>
                    <a:cubicBezTo>
                      <a:pt x="173102" y="330458"/>
                      <a:pt x="168608" y="335360"/>
                      <a:pt x="166752" y="332575"/>
                    </a:cubicBezTo>
                    <a:cubicBezTo>
                      <a:pt x="164331" y="328944"/>
                      <a:pt x="169927" y="324239"/>
                      <a:pt x="169927" y="319875"/>
                    </a:cubicBezTo>
                    <a:cubicBezTo>
                      <a:pt x="169927" y="311895"/>
                      <a:pt x="163613" y="307246"/>
                      <a:pt x="160402" y="300825"/>
                    </a:cubicBezTo>
                    <a:cubicBezTo>
                      <a:pt x="158905" y="297832"/>
                      <a:pt x="158285" y="294475"/>
                      <a:pt x="157227" y="291300"/>
                    </a:cubicBezTo>
                    <a:cubicBezTo>
                      <a:pt x="158455" y="280248"/>
                      <a:pt x="159248" y="254932"/>
                      <a:pt x="166752" y="243675"/>
                    </a:cubicBezTo>
                    <a:cubicBezTo>
                      <a:pt x="168869" y="240500"/>
                      <a:pt x="171395" y="237563"/>
                      <a:pt x="173102" y="234150"/>
                    </a:cubicBezTo>
                    <a:cubicBezTo>
                      <a:pt x="174599" y="231157"/>
                      <a:pt x="174652" y="227551"/>
                      <a:pt x="176277" y="224625"/>
                    </a:cubicBezTo>
                    <a:cubicBezTo>
                      <a:pt x="179983" y="217954"/>
                      <a:pt x="188977" y="205575"/>
                      <a:pt x="188977" y="205575"/>
                    </a:cubicBezTo>
                    <a:cubicBezTo>
                      <a:pt x="184744" y="204517"/>
                      <a:pt x="177657" y="206540"/>
                      <a:pt x="176277" y="202400"/>
                    </a:cubicBezTo>
                    <a:cubicBezTo>
                      <a:pt x="175070" y="198780"/>
                      <a:pt x="183104" y="198748"/>
                      <a:pt x="185802" y="196050"/>
                    </a:cubicBezTo>
                    <a:cubicBezTo>
                      <a:pt x="200163" y="181689"/>
                      <a:pt x="183134" y="189531"/>
                      <a:pt x="201677" y="183350"/>
                    </a:cubicBezTo>
                    <a:cubicBezTo>
                      <a:pt x="203794" y="180175"/>
                      <a:pt x="208775" y="177567"/>
                      <a:pt x="208027" y="173825"/>
                    </a:cubicBezTo>
                    <a:cubicBezTo>
                      <a:pt x="205837" y="162877"/>
                      <a:pt x="185875" y="173132"/>
                      <a:pt x="204852" y="157950"/>
                    </a:cubicBezTo>
                    <a:cubicBezTo>
                      <a:pt x="207465" y="155859"/>
                      <a:pt x="211148" y="155656"/>
                      <a:pt x="214377" y="154775"/>
                    </a:cubicBezTo>
                    <a:cubicBezTo>
                      <a:pt x="258231" y="142815"/>
                      <a:pt x="222325" y="154242"/>
                      <a:pt x="258827" y="142075"/>
                    </a:cubicBezTo>
                    <a:cubicBezTo>
                      <a:pt x="262002" y="141017"/>
                      <a:pt x="265567" y="140756"/>
                      <a:pt x="268352" y="138900"/>
                    </a:cubicBezTo>
                    <a:cubicBezTo>
                      <a:pt x="271527" y="136783"/>
                      <a:pt x="274390" y="134100"/>
                      <a:pt x="277877" y="132550"/>
                    </a:cubicBezTo>
                    <a:cubicBezTo>
                      <a:pt x="283994" y="129832"/>
                      <a:pt x="290577" y="128317"/>
                      <a:pt x="296927" y="126200"/>
                    </a:cubicBezTo>
                    <a:lnTo>
                      <a:pt x="325502" y="116675"/>
                    </a:lnTo>
                    <a:lnTo>
                      <a:pt x="335027" y="113500"/>
                    </a:lnTo>
                    <a:cubicBezTo>
                      <a:pt x="338202" y="112442"/>
                      <a:pt x="341767" y="112181"/>
                      <a:pt x="344552" y="110325"/>
                    </a:cubicBezTo>
                    <a:cubicBezTo>
                      <a:pt x="354325" y="103810"/>
                      <a:pt x="359792" y="98959"/>
                      <a:pt x="373127" y="97625"/>
                    </a:cubicBezTo>
                    <a:lnTo>
                      <a:pt x="404877" y="94450"/>
                    </a:lnTo>
                    <a:cubicBezTo>
                      <a:pt x="431308" y="87842"/>
                      <a:pt x="405176" y="95888"/>
                      <a:pt x="427102" y="84925"/>
                    </a:cubicBezTo>
                    <a:cubicBezTo>
                      <a:pt x="430095" y="83428"/>
                      <a:pt x="433634" y="83247"/>
                      <a:pt x="436627" y="81750"/>
                    </a:cubicBezTo>
                    <a:cubicBezTo>
                      <a:pt x="440040" y="80043"/>
                      <a:pt x="442739" y="77107"/>
                      <a:pt x="446152" y="75400"/>
                    </a:cubicBezTo>
                    <a:cubicBezTo>
                      <a:pt x="450707" y="73123"/>
                      <a:pt x="464308" y="70067"/>
                      <a:pt x="468377" y="69050"/>
                    </a:cubicBezTo>
                    <a:cubicBezTo>
                      <a:pt x="483471" y="58987"/>
                      <a:pt x="474282" y="63907"/>
                      <a:pt x="496952" y="56350"/>
                    </a:cubicBezTo>
                    <a:cubicBezTo>
                      <a:pt x="500127" y="55292"/>
                      <a:pt x="503692" y="55031"/>
                      <a:pt x="506477" y="53175"/>
                    </a:cubicBezTo>
                    <a:lnTo>
                      <a:pt x="516002" y="46825"/>
                    </a:lnTo>
                    <a:cubicBezTo>
                      <a:pt x="593834" y="50209"/>
                      <a:pt x="594881" y="52183"/>
                      <a:pt x="677927" y="46825"/>
                    </a:cubicBezTo>
                    <a:cubicBezTo>
                      <a:pt x="681267" y="46610"/>
                      <a:pt x="684234" y="44569"/>
                      <a:pt x="687452" y="43650"/>
                    </a:cubicBezTo>
                    <a:cubicBezTo>
                      <a:pt x="691648" y="42451"/>
                      <a:pt x="695956" y="41674"/>
                      <a:pt x="700152" y="40475"/>
                    </a:cubicBezTo>
                    <a:cubicBezTo>
                      <a:pt x="703370" y="39556"/>
                      <a:pt x="706459" y="38219"/>
                      <a:pt x="709677" y="37300"/>
                    </a:cubicBezTo>
                    <a:cubicBezTo>
                      <a:pt x="746614" y="26746"/>
                      <a:pt x="691529" y="43424"/>
                      <a:pt x="741427" y="30950"/>
                    </a:cubicBezTo>
                    <a:cubicBezTo>
                      <a:pt x="774192" y="22759"/>
                      <a:pt x="749153" y="28675"/>
                      <a:pt x="770002" y="18250"/>
                    </a:cubicBezTo>
                    <a:cubicBezTo>
                      <a:pt x="772995" y="16753"/>
                      <a:pt x="776280" y="15887"/>
                      <a:pt x="779527" y="15075"/>
                    </a:cubicBezTo>
                    <a:cubicBezTo>
                      <a:pt x="791907" y="11980"/>
                      <a:pt x="805082" y="10517"/>
                      <a:pt x="817627" y="8725"/>
                    </a:cubicBezTo>
                    <a:cubicBezTo>
                      <a:pt x="963845" y="15224"/>
                      <a:pt x="915276" y="0"/>
                      <a:pt x="970027" y="18250"/>
                    </a:cubicBezTo>
                    <a:cubicBezTo>
                      <a:pt x="972144" y="21425"/>
                      <a:pt x="973679" y="25077"/>
                      <a:pt x="976377" y="27775"/>
                    </a:cubicBezTo>
                    <a:cubicBezTo>
                      <a:pt x="982532" y="33930"/>
                      <a:pt x="987680" y="34718"/>
                      <a:pt x="995427" y="37300"/>
                    </a:cubicBezTo>
                    <a:cubicBezTo>
                      <a:pt x="1015550" y="35064"/>
                      <a:pt x="1020527" y="35802"/>
                      <a:pt x="1036702" y="30950"/>
                    </a:cubicBezTo>
                    <a:cubicBezTo>
                      <a:pt x="1043113" y="29027"/>
                      <a:pt x="1049402" y="26717"/>
                      <a:pt x="1055752" y="24600"/>
                    </a:cubicBezTo>
                    <a:cubicBezTo>
                      <a:pt x="1058927" y="23542"/>
                      <a:pt x="1062492" y="23281"/>
                      <a:pt x="1065277" y="21425"/>
                    </a:cubicBezTo>
                    <a:cubicBezTo>
                      <a:pt x="1068452" y="19308"/>
                      <a:pt x="1071229" y="16415"/>
                      <a:pt x="1074802" y="15075"/>
                    </a:cubicBezTo>
                    <a:cubicBezTo>
                      <a:pt x="1079855" y="13180"/>
                      <a:pt x="1085385" y="12958"/>
                      <a:pt x="1090677" y="11900"/>
                    </a:cubicBezTo>
                    <a:cubicBezTo>
                      <a:pt x="1097027" y="12958"/>
                      <a:pt x="1104371" y="11504"/>
                      <a:pt x="1109727" y="15075"/>
                    </a:cubicBezTo>
                    <a:cubicBezTo>
                      <a:pt x="1112512" y="16931"/>
                      <a:pt x="1103128" y="16625"/>
                      <a:pt x="1100202" y="18250"/>
                    </a:cubicBezTo>
                    <a:cubicBezTo>
                      <a:pt x="1093531" y="21956"/>
                      <a:pt x="1081152" y="30950"/>
                      <a:pt x="1081152" y="30950"/>
                    </a:cubicBezTo>
                    <a:cubicBezTo>
                      <a:pt x="1101912" y="51710"/>
                      <a:pt x="1092253" y="46270"/>
                      <a:pt x="1144652" y="43650"/>
                    </a:cubicBezTo>
                    <a:cubicBezTo>
                      <a:pt x="1148463" y="43459"/>
                      <a:pt x="1150690" y="38850"/>
                      <a:pt x="1154177" y="37300"/>
                    </a:cubicBezTo>
                    <a:lnTo>
                      <a:pt x="1182752" y="27775"/>
                    </a:lnTo>
                    <a:lnTo>
                      <a:pt x="1192277" y="24600"/>
                    </a:lnTo>
                    <a:cubicBezTo>
                      <a:pt x="1195452" y="25658"/>
                      <a:pt x="1202275" y="24462"/>
                      <a:pt x="1201802" y="27775"/>
                    </a:cubicBezTo>
                    <a:cubicBezTo>
                      <a:pt x="1200723" y="35330"/>
                      <a:pt x="1193335" y="40475"/>
                      <a:pt x="1189102" y="46825"/>
                    </a:cubicBezTo>
                    <a:lnTo>
                      <a:pt x="1182752" y="56350"/>
                    </a:lnTo>
                    <a:cubicBezTo>
                      <a:pt x="1185927" y="58467"/>
                      <a:pt x="1188480" y="62320"/>
                      <a:pt x="1192277" y="62700"/>
                    </a:cubicBezTo>
                    <a:cubicBezTo>
                      <a:pt x="1199723" y="63445"/>
                      <a:pt x="1207047" y="60173"/>
                      <a:pt x="1214502" y="59525"/>
                    </a:cubicBezTo>
                    <a:cubicBezTo>
                      <a:pt x="1231405" y="58055"/>
                      <a:pt x="1248369" y="57408"/>
                      <a:pt x="1265302" y="56350"/>
                    </a:cubicBezTo>
                    <a:lnTo>
                      <a:pt x="1293877" y="59525"/>
                    </a:lnTo>
                    <a:cubicBezTo>
                      <a:pt x="1314552" y="73997"/>
                      <a:pt x="1281694" y="79948"/>
                      <a:pt x="1306577" y="84925"/>
                    </a:cubicBezTo>
                    <a:cubicBezTo>
                      <a:pt x="1319074" y="87424"/>
                      <a:pt x="1331977" y="87042"/>
                      <a:pt x="1344677" y="88100"/>
                    </a:cubicBezTo>
                    <a:cubicBezTo>
                      <a:pt x="1353144" y="87042"/>
                      <a:pt x="1364458" y="91346"/>
                      <a:pt x="1370077" y="84925"/>
                    </a:cubicBezTo>
                    <a:cubicBezTo>
                      <a:pt x="1400869" y="49734"/>
                      <a:pt x="1339476" y="69556"/>
                      <a:pt x="1379602" y="59525"/>
                    </a:cubicBezTo>
                    <a:cubicBezTo>
                      <a:pt x="1391244" y="60583"/>
                      <a:pt x="1402928" y="61250"/>
                      <a:pt x="1414527" y="62700"/>
                    </a:cubicBezTo>
                    <a:cubicBezTo>
                      <a:pt x="1419882" y="63369"/>
                      <a:pt x="1425471" y="63683"/>
                      <a:pt x="1430402" y="65875"/>
                    </a:cubicBezTo>
                    <a:cubicBezTo>
                      <a:pt x="1435238" y="68024"/>
                      <a:pt x="1438508" y="72775"/>
                      <a:pt x="1443102" y="75400"/>
                    </a:cubicBezTo>
                    <a:cubicBezTo>
                      <a:pt x="1446008" y="77060"/>
                      <a:pt x="1449452" y="77517"/>
                      <a:pt x="1452627" y="78575"/>
                    </a:cubicBezTo>
                    <a:cubicBezTo>
                      <a:pt x="1450132" y="93544"/>
                      <a:pt x="1446943" y="97063"/>
                      <a:pt x="1452627" y="110325"/>
                    </a:cubicBezTo>
                    <a:cubicBezTo>
                      <a:pt x="1454130" y="113832"/>
                      <a:pt x="1456046" y="117407"/>
                      <a:pt x="1458977" y="119850"/>
                    </a:cubicBezTo>
                    <a:cubicBezTo>
                      <a:pt x="1468887" y="128108"/>
                      <a:pt x="1471276" y="124412"/>
                      <a:pt x="1481202" y="129375"/>
                    </a:cubicBezTo>
                    <a:cubicBezTo>
                      <a:pt x="1484615" y="131082"/>
                      <a:pt x="1487314" y="134018"/>
                      <a:pt x="1490727" y="135725"/>
                    </a:cubicBezTo>
                    <a:cubicBezTo>
                      <a:pt x="1493720" y="137222"/>
                      <a:pt x="1497259" y="137403"/>
                      <a:pt x="1500252" y="138900"/>
                    </a:cubicBezTo>
                    <a:cubicBezTo>
                      <a:pt x="1522178" y="149863"/>
                      <a:pt x="1496046" y="141817"/>
                      <a:pt x="1522477" y="148425"/>
                    </a:cubicBezTo>
                    <a:cubicBezTo>
                      <a:pt x="1525652" y="150542"/>
                      <a:pt x="1530295" y="151362"/>
                      <a:pt x="1532002" y="154775"/>
                    </a:cubicBezTo>
                    <a:cubicBezTo>
                      <a:pt x="1535460" y="161690"/>
                      <a:pt x="1533280" y="175743"/>
                      <a:pt x="1538352" y="183350"/>
                    </a:cubicBezTo>
                    <a:cubicBezTo>
                      <a:pt x="1540843" y="187086"/>
                      <a:pt x="1544702" y="189700"/>
                      <a:pt x="1547877" y="192875"/>
                    </a:cubicBezTo>
                    <a:cubicBezTo>
                      <a:pt x="1555434" y="215545"/>
                      <a:pt x="1548658" y="208212"/>
                      <a:pt x="1563752" y="218275"/>
                    </a:cubicBezTo>
                    <a:cubicBezTo>
                      <a:pt x="1586443" y="252312"/>
                      <a:pt x="1551106" y="200655"/>
                      <a:pt x="1579627" y="237325"/>
                    </a:cubicBezTo>
                    <a:cubicBezTo>
                      <a:pt x="1584312" y="243349"/>
                      <a:pt x="1585977" y="252142"/>
                      <a:pt x="1592327" y="256375"/>
                    </a:cubicBezTo>
                    <a:lnTo>
                      <a:pt x="1611377" y="269075"/>
                    </a:lnTo>
                    <a:cubicBezTo>
                      <a:pt x="1621440" y="284169"/>
                      <a:pt x="1614107" y="277393"/>
                      <a:pt x="1636777" y="284950"/>
                    </a:cubicBezTo>
                    <a:lnTo>
                      <a:pt x="1646302" y="288125"/>
                    </a:lnTo>
                    <a:cubicBezTo>
                      <a:pt x="1654769" y="287067"/>
                      <a:pt x="1663359" y="286738"/>
                      <a:pt x="1671702" y="284950"/>
                    </a:cubicBezTo>
                    <a:cubicBezTo>
                      <a:pt x="1678247" y="283548"/>
                      <a:pt x="1690752" y="278600"/>
                      <a:pt x="1690752" y="278600"/>
                    </a:cubicBezTo>
                    <a:cubicBezTo>
                      <a:pt x="1716152" y="279658"/>
                      <a:pt x="1741599" y="279897"/>
                      <a:pt x="1766952" y="281775"/>
                    </a:cubicBezTo>
                    <a:cubicBezTo>
                      <a:pt x="1770290" y="282022"/>
                      <a:pt x="1773430" y="283565"/>
                      <a:pt x="1776477" y="284950"/>
                    </a:cubicBezTo>
                    <a:cubicBezTo>
                      <a:pt x="1829258" y="308941"/>
                      <a:pt x="1784339" y="288535"/>
                      <a:pt x="1811402" y="304000"/>
                    </a:cubicBezTo>
                    <a:cubicBezTo>
                      <a:pt x="1815511" y="306348"/>
                      <a:pt x="1820043" y="307915"/>
                      <a:pt x="1824102" y="310350"/>
                    </a:cubicBezTo>
                    <a:cubicBezTo>
                      <a:pt x="1830646" y="314277"/>
                      <a:pt x="1835912" y="320637"/>
                      <a:pt x="1843152" y="323050"/>
                    </a:cubicBezTo>
                    <a:cubicBezTo>
                      <a:pt x="1875163" y="333720"/>
                      <a:pt x="1825510" y="317440"/>
                      <a:pt x="1865377" y="329400"/>
                    </a:cubicBezTo>
                    <a:cubicBezTo>
                      <a:pt x="1871788" y="331323"/>
                      <a:pt x="1878858" y="332037"/>
                      <a:pt x="1884427" y="335750"/>
                    </a:cubicBezTo>
                    <a:cubicBezTo>
                      <a:pt x="1896737" y="343956"/>
                      <a:pt x="1890332" y="340893"/>
                      <a:pt x="1903477" y="345275"/>
                    </a:cubicBezTo>
                    <a:cubicBezTo>
                      <a:pt x="1905594" y="348450"/>
                      <a:pt x="1907129" y="352102"/>
                      <a:pt x="1909827" y="354800"/>
                    </a:cubicBezTo>
                    <a:cubicBezTo>
                      <a:pt x="1919438" y="364411"/>
                      <a:pt x="1921154" y="363867"/>
                      <a:pt x="1932052" y="367500"/>
                    </a:cubicBezTo>
                    <a:cubicBezTo>
                      <a:pt x="1935227" y="370675"/>
                      <a:pt x="1938702" y="373576"/>
                      <a:pt x="1941577" y="377025"/>
                    </a:cubicBezTo>
                    <a:cubicBezTo>
                      <a:pt x="1944020" y="379956"/>
                      <a:pt x="1945229" y="383852"/>
                      <a:pt x="1947927" y="386550"/>
                    </a:cubicBezTo>
                    <a:cubicBezTo>
                      <a:pt x="1950625" y="389248"/>
                      <a:pt x="1954277" y="390783"/>
                      <a:pt x="1957452" y="392900"/>
                    </a:cubicBezTo>
                    <a:cubicBezTo>
                      <a:pt x="1959569" y="396075"/>
                      <a:pt x="1961104" y="399727"/>
                      <a:pt x="1963802" y="402425"/>
                    </a:cubicBezTo>
                    <a:cubicBezTo>
                      <a:pt x="1972901" y="411524"/>
                      <a:pt x="1972523" y="406785"/>
                      <a:pt x="1982852" y="411950"/>
                    </a:cubicBezTo>
                    <a:cubicBezTo>
                      <a:pt x="1986265" y="413657"/>
                      <a:pt x="1988964" y="416593"/>
                      <a:pt x="1992377" y="418300"/>
                    </a:cubicBezTo>
                    <a:cubicBezTo>
                      <a:pt x="1995370" y="419797"/>
                      <a:pt x="1998976" y="419850"/>
                      <a:pt x="2001902" y="421475"/>
                    </a:cubicBezTo>
                    <a:cubicBezTo>
                      <a:pt x="2008573" y="425181"/>
                      <a:pt x="2014602" y="429942"/>
                      <a:pt x="2020952" y="434175"/>
                    </a:cubicBezTo>
                    <a:cubicBezTo>
                      <a:pt x="2024127" y="436292"/>
                      <a:pt x="2026857" y="439318"/>
                      <a:pt x="2030477" y="440525"/>
                    </a:cubicBezTo>
                    <a:lnTo>
                      <a:pt x="2040002" y="443700"/>
                    </a:lnTo>
                    <a:cubicBezTo>
                      <a:pt x="2042119" y="446875"/>
                      <a:pt x="2043372" y="450841"/>
                      <a:pt x="2046352" y="453225"/>
                    </a:cubicBezTo>
                    <a:cubicBezTo>
                      <a:pt x="2048965" y="455316"/>
                      <a:pt x="2052884" y="454903"/>
                      <a:pt x="2055877" y="456400"/>
                    </a:cubicBezTo>
                    <a:cubicBezTo>
                      <a:pt x="2079890" y="468407"/>
                      <a:pt x="2045094" y="460212"/>
                      <a:pt x="2090802" y="465925"/>
                    </a:cubicBezTo>
                    <a:cubicBezTo>
                      <a:pt x="2118641" y="475205"/>
                      <a:pt x="2115560" y="475133"/>
                      <a:pt x="2167002" y="472275"/>
                    </a:cubicBezTo>
                    <a:cubicBezTo>
                      <a:pt x="2170812" y="472063"/>
                      <a:pt x="2160652" y="468042"/>
                      <a:pt x="2157477" y="465925"/>
                    </a:cubicBezTo>
                    <a:cubicBezTo>
                      <a:pt x="2156419" y="462750"/>
                      <a:pt x="2155799" y="459393"/>
                      <a:pt x="2154302" y="456400"/>
                    </a:cubicBezTo>
                    <a:cubicBezTo>
                      <a:pt x="2150734" y="449264"/>
                      <a:pt x="2144446" y="442366"/>
                      <a:pt x="2138427" y="437350"/>
                    </a:cubicBezTo>
                    <a:cubicBezTo>
                      <a:pt x="2129988" y="430318"/>
                      <a:pt x="2126083" y="430296"/>
                      <a:pt x="2116202" y="424650"/>
                    </a:cubicBezTo>
                    <a:cubicBezTo>
                      <a:pt x="2112889" y="422757"/>
                      <a:pt x="2109782" y="420518"/>
                      <a:pt x="2106677" y="418300"/>
                    </a:cubicBezTo>
                    <a:cubicBezTo>
                      <a:pt x="2102371" y="415224"/>
                      <a:pt x="2097493" y="412730"/>
                      <a:pt x="2093977" y="408775"/>
                    </a:cubicBezTo>
                    <a:cubicBezTo>
                      <a:pt x="2063189" y="374139"/>
                      <a:pt x="2101482" y="403195"/>
                      <a:pt x="2062227" y="377025"/>
                    </a:cubicBezTo>
                    <a:lnTo>
                      <a:pt x="2052702" y="370675"/>
                    </a:lnTo>
                    <a:cubicBezTo>
                      <a:pt x="2050585" y="366442"/>
                      <a:pt x="2043005" y="361322"/>
                      <a:pt x="2046352" y="357975"/>
                    </a:cubicBezTo>
                    <a:cubicBezTo>
                      <a:pt x="2049699" y="354628"/>
                      <a:pt x="2054727" y="362403"/>
                      <a:pt x="2059052" y="364325"/>
                    </a:cubicBezTo>
                    <a:cubicBezTo>
                      <a:pt x="2064260" y="366640"/>
                      <a:pt x="2069635" y="368558"/>
                      <a:pt x="2074927" y="370675"/>
                    </a:cubicBezTo>
                    <a:cubicBezTo>
                      <a:pt x="2099692" y="395440"/>
                      <a:pt x="2067899" y="365655"/>
                      <a:pt x="2097152" y="386550"/>
                    </a:cubicBezTo>
                    <a:cubicBezTo>
                      <a:pt x="2109248" y="395190"/>
                      <a:pt x="2105362" y="397935"/>
                      <a:pt x="2116202" y="408775"/>
                    </a:cubicBezTo>
                    <a:cubicBezTo>
                      <a:pt x="2118900" y="411473"/>
                      <a:pt x="2122552" y="413008"/>
                      <a:pt x="2125727" y="415125"/>
                    </a:cubicBezTo>
                    <a:cubicBezTo>
                      <a:pt x="2136310" y="431000"/>
                      <a:pt x="2128902" y="422533"/>
                      <a:pt x="2151127" y="437350"/>
                    </a:cubicBezTo>
                    <a:lnTo>
                      <a:pt x="2160652" y="443700"/>
                    </a:lnTo>
                    <a:cubicBezTo>
                      <a:pt x="2166296" y="452167"/>
                      <a:pt x="2168065" y="456168"/>
                      <a:pt x="2176527" y="462750"/>
                    </a:cubicBezTo>
                    <a:cubicBezTo>
                      <a:pt x="2182551" y="467435"/>
                      <a:pt x="2195577" y="475450"/>
                      <a:pt x="2195577" y="475450"/>
                    </a:cubicBezTo>
                    <a:cubicBezTo>
                      <a:pt x="2199810" y="481800"/>
                      <a:pt x="2204864" y="487674"/>
                      <a:pt x="2208277" y="494500"/>
                    </a:cubicBezTo>
                    <a:cubicBezTo>
                      <a:pt x="2210767" y="499480"/>
                      <a:pt x="2216489" y="512237"/>
                      <a:pt x="2220977" y="516725"/>
                    </a:cubicBezTo>
                    <a:cubicBezTo>
                      <a:pt x="2223675" y="519423"/>
                      <a:pt x="2227015" y="521525"/>
                      <a:pt x="2230502" y="523075"/>
                    </a:cubicBezTo>
                    <a:cubicBezTo>
                      <a:pt x="2236619" y="525793"/>
                      <a:pt x="2249552" y="529425"/>
                      <a:pt x="2249552" y="529425"/>
                    </a:cubicBezTo>
                    <a:cubicBezTo>
                      <a:pt x="2268999" y="500254"/>
                      <a:pt x="2242423" y="535895"/>
                      <a:pt x="2265427" y="516725"/>
                    </a:cubicBezTo>
                    <a:cubicBezTo>
                      <a:pt x="2269492" y="513337"/>
                      <a:pt x="2271777" y="508258"/>
                      <a:pt x="2274952" y="504025"/>
                    </a:cubicBezTo>
                    <a:cubicBezTo>
                      <a:pt x="2276010" y="498733"/>
                      <a:pt x="2276818" y="493385"/>
                      <a:pt x="2278127" y="488150"/>
                    </a:cubicBezTo>
                    <a:cubicBezTo>
                      <a:pt x="2278939" y="484903"/>
                      <a:pt x="2277955" y="478625"/>
                      <a:pt x="2281302" y="478625"/>
                    </a:cubicBezTo>
                    <a:cubicBezTo>
                      <a:pt x="2285118" y="478625"/>
                      <a:pt x="2285535" y="484975"/>
                      <a:pt x="2287652" y="488150"/>
                    </a:cubicBezTo>
                    <a:cubicBezTo>
                      <a:pt x="2292653" y="553166"/>
                      <a:pt x="2285128" y="509154"/>
                      <a:pt x="2297177" y="545300"/>
                    </a:cubicBezTo>
                    <a:cubicBezTo>
                      <a:pt x="2297503" y="546278"/>
                      <a:pt x="2301780" y="565341"/>
                      <a:pt x="2303527" y="567525"/>
                    </a:cubicBezTo>
                    <a:cubicBezTo>
                      <a:pt x="2305911" y="570505"/>
                      <a:pt x="2309877" y="571758"/>
                      <a:pt x="2313052" y="573875"/>
                    </a:cubicBezTo>
                    <a:cubicBezTo>
                      <a:pt x="2329985" y="599275"/>
                      <a:pt x="2307760" y="568583"/>
                      <a:pt x="2328927" y="589750"/>
                    </a:cubicBezTo>
                    <a:cubicBezTo>
                      <a:pt x="2331625" y="592448"/>
                      <a:pt x="2332405" y="596762"/>
                      <a:pt x="2335277" y="599275"/>
                    </a:cubicBezTo>
                    <a:lnTo>
                      <a:pt x="2363852" y="618325"/>
                    </a:lnTo>
                    <a:cubicBezTo>
                      <a:pt x="2367027" y="620442"/>
                      <a:pt x="2369757" y="623468"/>
                      <a:pt x="2373377" y="624675"/>
                    </a:cubicBezTo>
                    <a:cubicBezTo>
                      <a:pt x="2379727" y="626792"/>
                      <a:pt x="2385863" y="629712"/>
                      <a:pt x="2392427" y="631025"/>
                    </a:cubicBezTo>
                    <a:cubicBezTo>
                      <a:pt x="2397719" y="632083"/>
                      <a:pt x="2403034" y="633029"/>
                      <a:pt x="2408302" y="634200"/>
                    </a:cubicBezTo>
                    <a:cubicBezTo>
                      <a:pt x="2412562" y="635147"/>
                      <a:pt x="2416735" y="636461"/>
                      <a:pt x="2421002" y="637375"/>
                    </a:cubicBezTo>
                    <a:cubicBezTo>
                      <a:pt x="2431555" y="639636"/>
                      <a:pt x="2442513" y="640312"/>
                      <a:pt x="2452752" y="643725"/>
                    </a:cubicBezTo>
                    <a:lnTo>
                      <a:pt x="2471802" y="650075"/>
                    </a:lnTo>
                    <a:lnTo>
                      <a:pt x="2481327" y="653250"/>
                    </a:lnTo>
                    <a:cubicBezTo>
                      <a:pt x="2483444" y="656425"/>
                      <a:pt x="2484979" y="660077"/>
                      <a:pt x="2487677" y="662775"/>
                    </a:cubicBezTo>
                    <a:cubicBezTo>
                      <a:pt x="2493832" y="668930"/>
                      <a:pt x="2498980" y="669718"/>
                      <a:pt x="2506727" y="672300"/>
                    </a:cubicBezTo>
                    <a:cubicBezTo>
                      <a:pt x="2512775" y="690443"/>
                      <a:pt x="2504913" y="675324"/>
                      <a:pt x="2519427" y="685000"/>
                    </a:cubicBezTo>
                    <a:cubicBezTo>
                      <a:pt x="2532880" y="693968"/>
                      <a:pt x="2527713" y="702153"/>
                      <a:pt x="2548002" y="707225"/>
                    </a:cubicBezTo>
                    <a:cubicBezTo>
                      <a:pt x="2563949" y="711212"/>
                      <a:pt x="2556562" y="709020"/>
                      <a:pt x="2570227" y="713575"/>
                    </a:cubicBezTo>
                    <a:cubicBezTo>
                      <a:pt x="2599367" y="703862"/>
                      <a:pt x="2582617" y="707891"/>
                      <a:pt x="2621027" y="704050"/>
                    </a:cubicBezTo>
                    <a:cubicBezTo>
                      <a:pt x="2624202" y="702992"/>
                      <a:pt x="2627205" y="700875"/>
                      <a:pt x="2630552" y="700875"/>
                    </a:cubicBezTo>
                    <a:cubicBezTo>
                      <a:pt x="2649112" y="700875"/>
                      <a:pt x="2661289" y="703847"/>
                      <a:pt x="2678177" y="707225"/>
                    </a:cubicBezTo>
                    <a:cubicBezTo>
                      <a:pt x="2679997" y="709045"/>
                      <a:pt x="2694052" y="721855"/>
                      <a:pt x="2694052" y="726275"/>
                    </a:cubicBezTo>
                    <a:cubicBezTo>
                      <a:pt x="2694052" y="732968"/>
                      <a:pt x="2689819" y="738975"/>
                      <a:pt x="2687702" y="745325"/>
                    </a:cubicBezTo>
                    <a:lnTo>
                      <a:pt x="2684527" y="754850"/>
                    </a:lnTo>
                    <a:cubicBezTo>
                      <a:pt x="2684950" y="756544"/>
                      <a:pt x="2689055" y="774342"/>
                      <a:pt x="2690877" y="777075"/>
                    </a:cubicBezTo>
                    <a:cubicBezTo>
                      <a:pt x="2695766" y="784409"/>
                      <a:pt x="2702899" y="788264"/>
                      <a:pt x="2709927" y="792950"/>
                    </a:cubicBezTo>
                    <a:cubicBezTo>
                      <a:pt x="2712044" y="796125"/>
                      <a:pt x="2713579" y="799777"/>
                      <a:pt x="2716277" y="802475"/>
                    </a:cubicBezTo>
                    <a:cubicBezTo>
                      <a:pt x="2718975" y="805173"/>
                      <a:pt x="2723418" y="805845"/>
                      <a:pt x="2725802" y="808825"/>
                    </a:cubicBezTo>
                    <a:cubicBezTo>
                      <a:pt x="2727893" y="811438"/>
                      <a:pt x="2726254" y="816405"/>
                      <a:pt x="2728977" y="818350"/>
                    </a:cubicBezTo>
                    <a:cubicBezTo>
                      <a:pt x="2734424" y="822241"/>
                      <a:pt x="2741677" y="822583"/>
                      <a:pt x="2748027" y="824700"/>
                    </a:cubicBezTo>
                    <a:lnTo>
                      <a:pt x="2757552" y="827875"/>
                    </a:lnTo>
                    <a:cubicBezTo>
                      <a:pt x="2760727" y="828933"/>
                      <a:pt x="2763764" y="830577"/>
                      <a:pt x="2767077" y="831050"/>
                    </a:cubicBezTo>
                    <a:lnTo>
                      <a:pt x="2789302" y="834225"/>
                    </a:lnTo>
                    <a:cubicBezTo>
                      <a:pt x="2792477" y="835283"/>
                      <a:pt x="2795506" y="836985"/>
                      <a:pt x="2798827" y="837400"/>
                    </a:cubicBezTo>
                    <a:cubicBezTo>
                      <a:pt x="2841185" y="842695"/>
                      <a:pt x="2841115" y="840503"/>
                      <a:pt x="2884552" y="837400"/>
                    </a:cubicBezTo>
                    <a:cubicBezTo>
                      <a:pt x="2891960" y="838458"/>
                      <a:pt x="2900084" y="837228"/>
                      <a:pt x="2906777" y="840575"/>
                    </a:cubicBezTo>
                    <a:cubicBezTo>
                      <a:pt x="2909770" y="842072"/>
                      <a:pt x="2908327" y="847174"/>
                      <a:pt x="2909952" y="850100"/>
                    </a:cubicBezTo>
                    <a:cubicBezTo>
                      <a:pt x="2917279" y="863288"/>
                      <a:pt x="2920047" y="869435"/>
                      <a:pt x="2932177" y="875500"/>
                    </a:cubicBezTo>
                    <a:cubicBezTo>
                      <a:pt x="2935170" y="876997"/>
                      <a:pt x="2938527" y="877617"/>
                      <a:pt x="2941702" y="878675"/>
                    </a:cubicBezTo>
                    <a:cubicBezTo>
                      <a:pt x="2954220" y="897452"/>
                      <a:pt x="2940245" y="879902"/>
                      <a:pt x="2960752" y="894550"/>
                    </a:cubicBezTo>
                    <a:cubicBezTo>
                      <a:pt x="2977136" y="906253"/>
                      <a:pt x="2963005" y="902026"/>
                      <a:pt x="2979802" y="910425"/>
                    </a:cubicBezTo>
                    <a:cubicBezTo>
                      <a:pt x="3006092" y="923570"/>
                      <a:pt x="2971555" y="901752"/>
                      <a:pt x="2998852" y="919950"/>
                    </a:cubicBezTo>
                    <a:cubicBezTo>
                      <a:pt x="3000969" y="923125"/>
                      <a:pt x="3002330" y="926962"/>
                      <a:pt x="3005202" y="929475"/>
                    </a:cubicBezTo>
                    <a:cubicBezTo>
                      <a:pt x="3010945" y="934501"/>
                      <a:pt x="3024252" y="942175"/>
                      <a:pt x="3024252" y="942175"/>
                    </a:cubicBezTo>
                    <a:cubicBezTo>
                      <a:pt x="3025310" y="945350"/>
                      <a:pt x="3024521" y="950040"/>
                      <a:pt x="3027427" y="951700"/>
                    </a:cubicBezTo>
                    <a:cubicBezTo>
                      <a:pt x="3033016" y="954894"/>
                      <a:pt x="3040193" y="953478"/>
                      <a:pt x="3046477" y="954875"/>
                    </a:cubicBezTo>
                    <a:cubicBezTo>
                      <a:pt x="3059051" y="957669"/>
                      <a:pt x="3062775" y="962565"/>
                      <a:pt x="3075052" y="970750"/>
                    </a:cubicBezTo>
                    <a:lnTo>
                      <a:pt x="3094102" y="983450"/>
                    </a:lnTo>
                    <a:lnTo>
                      <a:pt x="3103627" y="989800"/>
                    </a:lnTo>
                    <a:cubicBezTo>
                      <a:pt x="3105744" y="996150"/>
                      <a:pt x="3116327" y="1006733"/>
                      <a:pt x="3109977" y="1008850"/>
                    </a:cubicBezTo>
                    <a:lnTo>
                      <a:pt x="3090927" y="1015200"/>
                    </a:lnTo>
                    <a:cubicBezTo>
                      <a:pt x="3074076" y="1040477"/>
                      <a:pt x="3085782" y="1035329"/>
                      <a:pt x="3056002" y="1031075"/>
                    </a:cubicBezTo>
                    <a:lnTo>
                      <a:pt x="3036952" y="1024725"/>
                    </a:lnTo>
                    <a:lnTo>
                      <a:pt x="3027427" y="1021550"/>
                    </a:lnTo>
                    <a:cubicBezTo>
                      <a:pt x="3022611" y="1024761"/>
                      <a:pt x="3014950" y="1031075"/>
                      <a:pt x="3008377" y="1031075"/>
                    </a:cubicBezTo>
                    <a:cubicBezTo>
                      <a:pt x="3000714" y="1031075"/>
                      <a:pt x="2990493" y="1027230"/>
                      <a:pt x="2982977" y="1024725"/>
                    </a:cubicBezTo>
                    <a:cubicBezTo>
                      <a:pt x="2970277" y="1026842"/>
                      <a:pt x="2956393" y="1025317"/>
                      <a:pt x="2944877" y="1031075"/>
                    </a:cubicBezTo>
                    <a:cubicBezTo>
                      <a:pt x="2940644" y="1033192"/>
                      <a:pt x="2936191" y="1034917"/>
                      <a:pt x="2932177" y="1037425"/>
                    </a:cubicBezTo>
                    <a:cubicBezTo>
                      <a:pt x="2927690" y="1040230"/>
                      <a:pt x="2924071" y="1044325"/>
                      <a:pt x="2919477" y="1046950"/>
                    </a:cubicBezTo>
                    <a:cubicBezTo>
                      <a:pt x="2916571" y="1048610"/>
                      <a:pt x="2912878" y="1048500"/>
                      <a:pt x="2909952" y="1050125"/>
                    </a:cubicBezTo>
                    <a:cubicBezTo>
                      <a:pt x="2903281" y="1053831"/>
                      <a:pt x="2898142" y="1060412"/>
                      <a:pt x="2890902" y="1062825"/>
                    </a:cubicBezTo>
                    <a:cubicBezTo>
                      <a:pt x="2887727" y="1063883"/>
                      <a:pt x="2884453" y="1064682"/>
                      <a:pt x="2881377" y="1066000"/>
                    </a:cubicBezTo>
                    <a:cubicBezTo>
                      <a:pt x="2877027" y="1067864"/>
                      <a:pt x="2872736" y="1069915"/>
                      <a:pt x="2868677" y="1072350"/>
                    </a:cubicBezTo>
                    <a:cubicBezTo>
                      <a:pt x="2862133" y="1076277"/>
                      <a:pt x="2857031" y="1083199"/>
                      <a:pt x="2849627" y="1085050"/>
                    </a:cubicBezTo>
                    <a:cubicBezTo>
                      <a:pt x="2841160" y="1087167"/>
                      <a:pt x="2832506" y="1088640"/>
                      <a:pt x="2824227" y="1091400"/>
                    </a:cubicBezTo>
                    <a:cubicBezTo>
                      <a:pt x="2810562" y="1095955"/>
                      <a:pt x="2817949" y="1093763"/>
                      <a:pt x="2802002" y="1097750"/>
                    </a:cubicBezTo>
                    <a:cubicBezTo>
                      <a:pt x="2794685" y="1096531"/>
                      <a:pt x="2781243" y="1095308"/>
                      <a:pt x="2773427" y="1091400"/>
                    </a:cubicBezTo>
                    <a:cubicBezTo>
                      <a:pt x="2770014" y="1089693"/>
                      <a:pt x="2767077" y="1087167"/>
                      <a:pt x="2763902" y="1085050"/>
                    </a:cubicBezTo>
                    <a:cubicBezTo>
                      <a:pt x="2743352" y="1086631"/>
                      <a:pt x="2708939" y="1091584"/>
                      <a:pt x="2687702" y="1085050"/>
                    </a:cubicBezTo>
                    <a:cubicBezTo>
                      <a:pt x="2684055" y="1083928"/>
                      <a:pt x="2684224" y="1078038"/>
                      <a:pt x="2681352" y="1075525"/>
                    </a:cubicBezTo>
                    <a:cubicBezTo>
                      <a:pt x="2667915" y="1063768"/>
                      <a:pt x="2665859" y="1064011"/>
                      <a:pt x="2652777" y="1059650"/>
                    </a:cubicBezTo>
                    <a:cubicBezTo>
                      <a:pt x="2596965" y="1062441"/>
                      <a:pt x="2573636" y="1065586"/>
                      <a:pt x="2516252" y="1059650"/>
                    </a:cubicBezTo>
                    <a:cubicBezTo>
                      <a:pt x="2509594" y="1058961"/>
                      <a:pt x="2503552" y="1055417"/>
                      <a:pt x="2497202" y="1053300"/>
                    </a:cubicBezTo>
                    <a:lnTo>
                      <a:pt x="2487677" y="1050125"/>
                    </a:lnTo>
                    <a:cubicBezTo>
                      <a:pt x="2484502" y="1051183"/>
                      <a:pt x="2481078" y="1051675"/>
                      <a:pt x="2478152" y="1053300"/>
                    </a:cubicBezTo>
                    <a:cubicBezTo>
                      <a:pt x="2471481" y="1057006"/>
                      <a:pt x="2466342" y="1063587"/>
                      <a:pt x="2459102" y="1066000"/>
                    </a:cubicBezTo>
                    <a:cubicBezTo>
                      <a:pt x="2445437" y="1070555"/>
                      <a:pt x="2452824" y="1068363"/>
                      <a:pt x="2436877" y="1072350"/>
                    </a:cubicBezTo>
                    <a:cubicBezTo>
                      <a:pt x="2433702" y="1071292"/>
                      <a:pt x="2430345" y="1070672"/>
                      <a:pt x="2427352" y="1069175"/>
                    </a:cubicBezTo>
                    <a:cubicBezTo>
                      <a:pt x="2423939" y="1067468"/>
                      <a:pt x="2421334" y="1064328"/>
                      <a:pt x="2417827" y="1062825"/>
                    </a:cubicBezTo>
                    <a:cubicBezTo>
                      <a:pt x="2413816" y="1061106"/>
                      <a:pt x="2409307" y="1060904"/>
                      <a:pt x="2405127" y="1059650"/>
                    </a:cubicBezTo>
                    <a:cubicBezTo>
                      <a:pt x="2366478" y="1048055"/>
                      <a:pt x="2402649" y="1057443"/>
                      <a:pt x="2373377" y="1050125"/>
                    </a:cubicBezTo>
                    <a:cubicBezTo>
                      <a:pt x="2369308" y="1051142"/>
                      <a:pt x="2355707" y="1054198"/>
                      <a:pt x="2351152" y="1056475"/>
                    </a:cubicBezTo>
                    <a:cubicBezTo>
                      <a:pt x="2329226" y="1067438"/>
                      <a:pt x="2355358" y="1059392"/>
                      <a:pt x="2328927" y="1066000"/>
                    </a:cubicBezTo>
                    <a:cubicBezTo>
                      <a:pt x="2321378" y="1071033"/>
                      <a:pt x="2302970" y="1083741"/>
                      <a:pt x="2294002" y="1088225"/>
                    </a:cubicBezTo>
                    <a:cubicBezTo>
                      <a:pt x="2287652" y="1091400"/>
                      <a:pt x="2281040" y="1094097"/>
                      <a:pt x="2274952" y="1097750"/>
                    </a:cubicBezTo>
                    <a:cubicBezTo>
                      <a:pt x="2270414" y="1100473"/>
                      <a:pt x="2266985" y="1104908"/>
                      <a:pt x="2262252" y="1107275"/>
                    </a:cubicBezTo>
                    <a:cubicBezTo>
                      <a:pt x="2247172" y="1114815"/>
                      <a:pt x="2234465" y="1114717"/>
                      <a:pt x="2217802" y="1116800"/>
                    </a:cubicBezTo>
                    <a:cubicBezTo>
                      <a:pt x="2214627" y="1117858"/>
                      <a:pt x="2210133" y="1122760"/>
                      <a:pt x="2208277" y="1119975"/>
                    </a:cubicBezTo>
                    <a:cubicBezTo>
                      <a:pt x="2204126" y="1113748"/>
                      <a:pt x="2206570" y="1105088"/>
                      <a:pt x="2205102" y="1097750"/>
                    </a:cubicBezTo>
                    <a:cubicBezTo>
                      <a:pt x="2203811" y="1091294"/>
                      <a:pt x="2200260" y="1083383"/>
                      <a:pt x="2195577" y="1078700"/>
                    </a:cubicBezTo>
                    <a:cubicBezTo>
                      <a:pt x="2191835" y="1074958"/>
                      <a:pt x="2187110" y="1072350"/>
                      <a:pt x="2182877" y="1069175"/>
                    </a:cubicBezTo>
                    <a:cubicBezTo>
                      <a:pt x="2177585" y="1070233"/>
                      <a:pt x="2171687" y="1069673"/>
                      <a:pt x="2167002" y="1072350"/>
                    </a:cubicBezTo>
                    <a:cubicBezTo>
                      <a:pt x="2163689" y="1074243"/>
                      <a:pt x="2163350" y="1079177"/>
                      <a:pt x="2160652" y="1081875"/>
                    </a:cubicBezTo>
                    <a:cubicBezTo>
                      <a:pt x="2157954" y="1084573"/>
                      <a:pt x="2154302" y="1086108"/>
                      <a:pt x="2151127" y="1088225"/>
                    </a:cubicBezTo>
                    <a:cubicBezTo>
                      <a:pt x="2140215" y="1086043"/>
                      <a:pt x="2133014" y="1084864"/>
                      <a:pt x="2122552" y="1081875"/>
                    </a:cubicBezTo>
                    <a:cubicBezTo>
                      <a:pt x="2119334" y="1080956"/>
                      <a:pt x="2116020" y="1080197"/>
                      <a:pt x="2113027" y="1078700"/>
                    </a:cubicBezTo>
                    <a:cubicBezTo>
                      <a:pt x="2099327" y="1071850"/>
                      <a:pt x="2108342" y="1072367"/>
                      <a:pt x="2093977" y="1069175"/>
                    </a:cubicBezTo>
                    <a:cubicBezTo>
                      <a:pt x="2087693" y="1067778"/>
                      <a:pt x="2081240" y="1067263"/>
                      <a:pt x="2074927" y="1066000"/>
                    </a:cubicBezTo>
                    <a:cubicBezTo>
                      <a:pt x="2070648" y="1065144"/>
                      <a:pt x="2066460" y="1063883"/>
                      <a:pt x="2062227" y="1062825"/>
                    </a:cubicBezTo>
                    <a:cubicBezTo>
                      <a:pt x="2063285" y="1058592"/>
                      <a:pt x="2063683" y="1054136"/>
                      <a:pt x="2065402" y="1050125"/>
                    </a:cubicBezTo>
                    <a:cubicBezTo>
                      <a:pt x="2070694" y="1037778"/>
                      <a:pt x="2079160" y="1035661"/>
                      <a:pt x="2090802" y="1027900"/>
                    </a:cubicBezTo>
                    <a:cubicBezTo>
                      <a:pt x="2103958" y="1019129"/>
                      <a:pt x="2096625" y="1022475"/>
                      <a:pt x="2113027" y="1018375"/>
                    </a:cubicBezTo>
                    <a:cubicBezTo>
                      <a:pt x="2115144" y="1014142"/>
                      <a:pt x="2116030" y="1009022"/>
                      <a:pt x="2119377" y="1005675"/>
                    </a:cubicBezTo>
                    <a:cubicBezTo>
                      <a:pt x="2130294" y="994758"/>
                      <a:pt x="2135974" y="993793"/>
                      <a:pt x="2147952" y="989800"/>
                    </a:cubicBezTo>
                    <a:cubicBezTo>
                      <a:pt x="2173725" y="964027"/>
                      <a:pt x="2140329" y="994156"/>
                      <a:pt x="2170177" y="977100"/>
                    </a:cubicBezTo>
                    <a:cubicBezTo>
                      <a:pt x="2174076" y="974872"/>
                      <a:pt x="2176253" y="970450"/>
                      <a:pt x="2179702" y="967575"/>
                    </a:cubicBezTo>
                    <a:cubicBezTo>
                      <a:pt x="2182633" y="965132"/>
                      <a:pt x="2186052" y="963342"/>
                      <a:pt x="2189227" y="961225"/>
                    </a:cubicBezTo>
                    <a:cubicBezTo>
                      <a:pt x="2191344" y="958050"/>
                      <a:pt x="2192264" y="953593"/>
                      <a:pt x="2195577" y="951700"/>
                    </a:cubicBezTo>
                    <a:cubicBezTo>
                      <a:pt x="2200262" y="949023"/>
                      <a:pt x="2206246" y="949945"/>
                      <a:pt x="2211452" y="948525"/>
                    </a:cubicBezTo>
                    <a:cubicBezTo>
                      <a:pt x="2217910" y="946764"/>
                      <a:pt x="2224152" y="944292"/>
                      <a:pt x="2230502" y="942175"/>
                    </a:cubicBezTo>
                    <a:lnTo>
                      <a:pt x="2240027" y="939000"/>
                    </a:lnTo>
                    <a:cubicBezTo>
                      <a:pt x="2248007" y="915059"/>
                      <a:pt x="2237242" y="944569"/>
                      <a:pt x="2249552" y="919950"/>
                    </a:cubicBezTo>
                    <a:cubicBezTo>
                      <a:pt x="2251049" y="916957"/>
                      <a:pt x="2251669" y="913600"/>
                      <a:pt x="2252727" y="910425"/>
                    </a:cubicBezTo>
                    <a:cubicBezTo>
                      <a:pt x="2251669" y="907250"/>
                      <a:pt x="2251643" y="903513"/>
                      <a:pt x="2249552" y="900900"/>
                    </a:cubicBezTo>
                    <a:cubicBezTo>
                      <a:pt x="2244648" y="894770"/>
                      <a:pt x="2229585" y="890917"/>
                      <a:pt x="2224152" y="888200"/>
                    </a:cubicBezTo>
                    <a:cubicBezTo>
                      <a:pt x="2220739" y="886493"/>
                      <a:pt x="2217802" y="883967"/>
                      <a:pt x="2214627" y="881850"/>
                    </a:cubicBezTo>
                    <a:cubicBezTo>
                      <a:pt x="2213569" y="878675"/>
                      <a:pt x="2212949" y="875318"/>
                      <a:pt x="2211452" y="872325"/>
                    </a:cubicBezTo>
                    <a:cubicBezTo>
                      <a:pt x="2209745" y="868912"/>
                      <a:pt x="2205102" y="866616"/>
                      <a:pt x="2205102" y="862800"/>
                    </a:cubicBezTo>
                    <a:cubicBezTo>
                      <a:pt x="2205102" y="856107"/>
                      <a:pt x="2211452" y="843750"/>
                      <a:pt x="2211452" y="843750"/>
                    </a:cubicBezTo>
                    <a:cubicBezTo>
                      <a:pt x="2196703" y="832688"/>
                      <a:pt x="2202697" y="834617"/>
                      <a:pt x="2186052" y="831050"/>
                    </a:cubicBezTo>
                    <a:cubicBezTo>
                      <a:pt x="2175499" y="828789"/>
                      <a:pt x="2154302" y="824700"/>
                      <a:pt x="2154302" y="824700"/>
                    </a:cubicBezTo>
                    <a:cubicBezTo>
                      <a:pt x="2150069" y="825758"/>
                      <a:pt x="2145782" y="826621"/>
                      <a:pt x="2141602" y="827875"/>
                    </a:cubicBezTo>
                    <a:cubicBezTo>
                      <a:pt x="2135191" y="829798"/>
                      <a:pt x="2122552" y="834225"/>
                      <a:pt x="2122552" y="834225"/>
                    </a:cubicBezTo>
                    <a:cubicBezTo>
                      <a:pt x="2111500" y="832997"/>
                      <a:pt x="2086184" y="832204"/>
                      <a:pt x="2074927" y="824700"/>
                    </a:cubicBezTo>
                    <a:cubicBezTo>
                      <a:pt x="2071752" y="822583"/>
                      <a:pt x="2068889" y="819900"/>
                      <a:pt x="2065402" y="818350"/>
                    </a:cubicBezTo>
                    <a:cubicBezTo>
                      <a:pt x="2059285" y="815632"/>
                      <a:pt x="2046352" y="812000"/>
                      <a:pt x="2046352" y="812000"/>
                    </a:cubicBezTo>
                    <a:cubicBezTo>
                      <a:pt x="2041060" y="813058"/>
                      <a:pt x="2035162" y="812498"/>
                      <a:pt x="2030477" y="815175"/>
                    </a:cubicBezTo>
                    <a:cubicBezTo>
                      <a:pt x="2027164" y="817068"/>
                      <a:pt x="2026825" y="822002"/>
                      <a:pt x="2024127" y="824700"/>
                    </a:cubicBezTo>
                    <a:cubicBezTo>
                      <a:pt x="2021429" y="827398"/>
                      <a:pt x="2017777" y="828933"/>
                      <a:pt x="2014602" y="831050"/>
                    </a:cubicBezTo>
                    <a:cubicBezTo>
                      <a:pt x="1983974" y="824924"/>
                      <a:pt x="2011003" y="832426"/>
                      <a:pt x="1989202" y="821525"/>
                    </a:cubicBezTo>
                    <a:cubicBezTo>
                      <a:pt x="1986209" y="820028"/>
                      <a:pt x="1982603" y="819975"/>
                      <a:pt x="1979677" y="818350"/>
                    </a:cubicBezTo>
                    <a:cubicBezTo>
                      <a:pt x="1973006" y="814644"/>
                      <a:pt x="1960627" y="805650"/>
                      <a:pt x="1960627" y="805650"/>
                    </a:cubicBezTo>
                    <a:cubicBezTo>
                      <a:pt x="1955415" y="790013"/>
                      <a:pt x="1961184" y="800822"/>
                      <a:pt x="1947927" y="789775"/>
                    </a:cubicBezTo>
                    <a:cubicBezTo>
                      <a:pt x="1944478" y="786900"/>
                      <a:pt x="1942056" y="782860"/>
                      <a:pt x="1938402" y="780250"/>
                    </a:cubicBezTo>
                    <a:cubicBezTo>
                      <a:pt x="1934551" y="777499"/>
                      <a:pt x="1929811" y="776248"/>
                      <a:pt x="1925702" y="773900"/>
                    </a:cubicBezTo>
                    <a:cubicBezTo>
                      <a:pt x="1921865" y="771708"/>
                      <a:pt x="1905236" y="760003"/>
                      <a:pt x="1903477" y="758025"/>
                    </a:cubicBezTo>
                    <a:cubicBezTo>
                      <a:pt x="1888237" y="740880"/>
                      <a:pt x="1897339" y="740668"/>
                      <a:pt x="1881252" y="732625"/>
                    </a:cubicBezTo>
                    <a:cubicBezTo>
                      <a:pt x="1878259" y="731128"/>
                      <a:pt x="1874902" y="730508"/>
                      <a:pt x="1871727" y="729450"/>
                    </a:cubicBezTo>
                    <a:cubicBezTo>
                      <a:pt x="1869610" y="726275"/>
                      <a:pt x="1867084" y="723338"/>
                      <a:pt x="1865377" y="719925"/>
                    </a:cubicBezTo>
                    <a:cubicBezTo>
                      <a:pt x="1856732" y="702635"/>
                      <a:pt x="1859177" y="654824"/>
                      <a:pt x="1859027" y="653250"/>
                    </a:cubicBezTo>
                    <a:cubicBezTo>
                      <a:pt x="1857750" y="639845"/>
                      <a:pt x="1847876" y="638848"/>
                      <a:pt x="1843152" y="624675"/>
                    </a:cubicBezTo>
                    <a:cubicBezTo>
                      <a:pt x="1842094" y="621500"/>
                      <a:pt x="1841474" y="618143"/>
                      <a:pt x="1839977" y="615150"/>
                    </a:cubicBezTo>
                    <a:cubicBezTo>
                      <a:pt x="1838270" y="611737"/>
                      <a:pt x="1835334" y="609038"/>
                      <a:pt x="1833627" y="605625"/>
                    </a:cubicBezTo>
                    <a:cubicBezTo>
                      <a:pt x="1832130" y="602632"/>
                      <a:pt x="1831949" y="599093"/>
                      <a:pt x="1830452" y="596100"/>
                    </a:cubicBezTo>
                    <a:cubicBezTo>
                      <a:pt x="1828745" y="592687"/>
                      <a:pt x="1825652" y="590062"/>
                      <a:pt x="1824102" y="586575"/>
                    </a:cubicBezTo>
                    <a:cubicBezTo>
                      <a:pt x="1821384" y="580458"/>
                      <a:pt x="1824102" y="569642"/>
                      <a:pt x="1817752" y="567525"/>
                    </a:cubicBezTo>
                    <a:lnTo>
                      <a:pt x="1798702" y="561175"/>
                    </a:lnTo>
                    <a:lnTo>
                      <a:pt x="1789177" y="558000"/>
                    </a:lnTo>
                    <a:cubicBezTo>
                      <a:pt x="1784944" y="559058"/>
                      <a:pt x="1780529" y="562796"/>
                      <a:pt x="1776477" y="561175"/>
                    </a:cubicBezTo>
                    <a:cubicBezTo>
                      <a:pt x="1766099" y="557024"/>
                      <a:pt x="1778282" y="544180"/>
                      <a:pt x="1779652" y="542125"/>
                    </a:cubicBezTo>
                    <a:cubicBezTo>
                      <a:pt x="1778594" y="538950"/>
                      <a:pt x="1778844" y="534967"/>
                      <a:pt x="1776477" y="532600"/>
                    </a:cubicBezTo>
                    <a:cubicBezTo>
                      <a:pt x="1774110" y="530233"/>
                      <a:pt x="1770299" y="529425"/>
                      <a:pt x="1766952" y="529425"/>
                    </a:cubicBezTo>
                    <a:cubicBezTo>
                      <a:pt x="1757368" y="529425"/>
                      <a:pt x="1747902" y="531542"/>
                      <a:pt x="1738377" y="532600"/>
                    </a:cubicBezTo>
                    <a:lnTo>
                      <a:pt x="1709802" y="542125"/>
                    </a:lnTo>
                    <a:lnTo>
                      <a:pt x="1700277" y="545300"/>
                    </a:lnTo>
                    <a:cubicBezTo>
                      <a:pt x="1697102" y="546358"/>
                      <a:pt x="1694053" y="547925"/>
                      <a:pt x="1690752" y="548475"/>
                    </a:cubicBezTo>
                    <a:lnTo>
                      <a:pt x="1671702" y="551650"/>
                    </a:lnTo>
                    <a:cubicBezTo>
                      <a:pt x="1659002" y="550592"/>
                      <a:pt x="1645856" y="551976"/>
                      <a:pt x="1633602" y="548475"/>
                    </a:cubicBezTo>
                    <a:cubicBezTo>
                      <a:pt x="1629933" y="547427"/>
                      <a:pt x="1629950" y="541648"/>
                      <a:pt x="1627252" y="538950"/>
                    </a:cubicBezTo>
                    <a:cubicBezTo>
                      <a:pt x="1624554" y="536252"/>
                      <a:pt x="1621214" y="534150"/>
                      <a:pt x="1617727" y="532600"/>
                    </a:cubicBezTo>
                    <a:cubicBezTo>
                      <a:pt x="1611610" y="529882"/>
                      <a:pt x="1604664" y="529243"/>
                      <a:pt x="1598677" y="526250"/>
                    </a:cubicBezTo>
                    <a:cubicBezTo>
                      <a:pt x="1594444" y="524133"/>
                      <a:pt x="1590086" y="522248"/>
                      <a:pt x="1585977" y="519900"/>
                    </a:cubicBezTo>
                    <a:cubicBezTo>
                      <a:pt x="1582664" y="518007"/>
                      <a:pt x="1580025" y="514890"/>
                      <a:pt x="1576452" y="513550"/>
                    </a:cubicBezTo>
                    <a:cubicBezTo>
                      <a:pt x="1571399" y="511655"/>
                      <a:pt x="1565783" y="511795"/>
                      <a:pt x="1560577" y="510375"/>
                    </a:cubicBezTo>
                    <a:cubicBezTo>
                      <a:pt x="1554119" y="508614"/>
                      <a:pt x="1548021" y="505648"/>
                      <a:pt x="1541527" y="504025"/>
                    </a:cubicBezTo>
                    <a:cubicBezTo>
                      <a:pt x="1533060" y="501908"/>
                      <a:pt x="1524406" y="500435"/>
                      <a:pt x="1516127" y="497675"/>
                    </a:cubicBezTo>
                    <a:cubicBezTo>
                      <a:pt x="1492937" y="489945"/>
                      <a:pt x="1503571" y="492948"/>
                      <a:pt x="1484377" y="488150"/>
                    </a:cubicBezTo>
                    <a:cubicBezTo>
                      <a:pt x="1474852" y="489208"/>
                      <a:pt x="1465255" y="489749"/>
                      <a:pt x="1455802" y="491325"/>
                    </a:cubicBezTo>
                    <a:cubicBezTo>
                      <a:pt x="1452501" y="491875"/>
                      <a:pt x="1449624" y="494500"/>
                      <a:pt x="1446277" y="494500"/>
                    </a:cubicBezTo>
                    <a:cubicBezTo>
                      <a:pt x="1436693" y="494500"/>
                      <a:pt x="1427227" y="492383"/>
                      <a:pt x="1417702" y="491325"/>
                    </a:cubicBezTo>
                    <a:cubicBezTo>
                      <a:pt x="1402065" y="486113"/>
                      <a:pt x="1412874" y="491882"/>
                      <a:pt x="1401827" y="478625"/>
                    </a:cubicBezTo>
                    <a:cubicBezTo>
                      <a:pt x="1398952" y="475176"/>
                      <a:pt x="1394912" y="472754"/>
                      <a:pt x="1392302" y="469100"/>
                    </a:cubicBezTo>
                    <a:cubicBezTo>
                      <a:pt x="1389551" y="465249"/>
                      <a:pt x="1389738" y="459240"/>
                      <a:pt x="1385952" y="456400"/>
                    </a:cubicBezTo>
                    <a:cubicBezTo>
                      <a:pt x="1380597" y="452384"/>
                      <a:pt x="1372471" y="453763"/>
                      <a:pt x="1366902" y="450050"/>
                    </a:cubicBezTo>
                    <a:cubicBezTo>
                      <a:pt x="1357336" y="443673"/>
                      <a:pt x="1355956" y="442184"/>
                      <a:pt x="1344677" y="437350"/>
                    </a:cubicBezTo>
                    <a:cubicBezTo>
                      <a:pt x="1341601" y="436032"/>
                      <a:pt x="1338327" y="435233"/>
                      <a:pt x="1335152" y="434175"/>
                    </a:cubicBezTo>
                    <a:cubicBezTo>
                      <a:pt x="1329331" y="416711"/>
                      <a:pt x="1335475" y="432359"/>
                      <a:pt x="1325627" y="415125"/>
                    </a:cubicBezTo>
                    <a:cubicBezTo>
                      <a:pt x="1323279" y="411016"/>
                      <a:pt x="1321712" y="406484"/>
                      <a:pt x="1319277" y="402425"/>
                    </a:cubicBezTo>
                    <a:cubicBezTo>
                      <a:pt x="1315350" y="395881"/>
                      <a:pt x="1308990" y="390615"/>
                      <a:pt x="1306577" y="383375"/>
                    </a:cubicBezTo>
                    <a:cubicBezTo>
                      <a:pt x="1304460" y="377025"/>
                      <a:pt x="1305582" y="368341"/>
                      <a:pt x="1300227" y="364325"/>
                    </a:cubicBezTo>
                    <a:cubicBezTo>
                      <a:pt x="1295994" y="361150"/>
                      <a:pt x="1291862" y="357835"/>
                      <a:pt x="1287527" y="354800"/>
                    </a:cubicBezTo>
                    <a:cubicBezTo>
                      <a:pt x="1281275" y="350423"/>
                      <a:pt x="1268477" y="342100"/>
                      <a:pt x="1268477" y="342100"/>
                    </a:cubicBezTo>
                    <a:cubicBezTo>
                      <a:pt x="1266360" y="346333"/>
                      <a:pt x="1263789" y="350368"/>
                      <a:pt x="1262127" y="354800"/>
                    </a:cubicBezTo>
                    <a:cubicBezTo>
                      <a:pt x="1260595" y="358886"/>
                      <a:pt x="1261678" y="364093"/>
                      <a:pt x="1258952" y="367500"/>
                    </a:cubicBezTo>
                    <a:cubicBezTo>
                      <a:pt x="1256861" y="370113"/>
                      <a:pt x="1252602" y="369617"/>
                      <a:pt x="1249427" y="370675"/>
                    </a:cubicBezTo>
                    <a:cubicBezTo>
                      <a:pt x="1232494" y="368558"/>
                      <a:pt x="1214816" y="369721"/>
                      <a:pt x="1198627" y="364325"/>
                    </a:cubicBezTo>
                    <a:cubicBezTo>
                      <a:pt x="1195452" y="363267"/>
                      <a:pt x="1192423" y="361565"/>
                      <a:pt x="1189102" y="361150"/>
                    </a:cubicBezTo>
                    <a:cubicBezTo>
                      <a:pt x="1175410" y="359438"/>
                      <a:pt x="1161578" y="359121"/>
                      <a:pt x="1147827" y="357975"/>
                    </a:cubicBezTo>
                    <a:lnTo>
                      <a:pt x="1112902" y="354800"/>
                    </a:lnTo>
                    <a:cubicBezTo>
                      <a:pt x="1112053" y="349705"/>
                      <a:pt x="1111878" y="316516"/>
                      <a:pt x="1100202" y="307175"/>
                    </a:cubicBezTo>
                    <a:cubicBezTo>
                      <a:pt x="1097589" y="305084"/>
                      <a:pt x="1093670" y="305497"/>
                      <a:pt x="1090677" y="304000"/>
                    </a:cubicBezTo>
                    <a:cubicBezTo>
                      <a:pt x="1087264" y="302293"/>
                      <a:pt x="1084639" y="299200"/>
                      <a:pt x="1081152" y="297650"/>
                    </a:cubicBezTo>
                    <a:cubicBezTo>
                      <a:pt x="1075035" y="294932"/>
                      <a:pt x="1062102" y="291300"/>
                      <a:pt x="1062102" y="291300"/>
                    </a:cubicBezTo>
                    <a:cubicBezTo>
                      <a:pt x="1061044" y="296592"/>
                      <a:pt x="1060236" y="301940"/>
                      <a:pt x="1058927" y="307175"/>
                    </a:cubicBezTo>
                    <a:cubicBezTo>
                      <a:pt x="1058115" y="310422"/>
                      <a:pt x="1055752" y="313353"/>
                      <a:pt x="1055752" y="316700"/>
                    </a:cubicBezTo>
                    <a:cubicBezTo>
                      <a:pt x="1055752" y="320047"/>
                      <a:pt x="1057869" y="323050"/>
                      <a:pt x="1058927" y="326225"/>
                    </a:cubicBezTo>
                    <a:cubicBezTo>
                      <a:pt x="1050541" y="351382"/>
                      <a:pt x="1053677" y="338673"/>
                      <a:pt x="1049402" y="364325"/>
                    </a:cubicBezTo>
                    <a:cubicBezTo>
                      <a:pt x="1031410" y="363267"/>
                      <a:pt x="1013250" y="363824"/>
                      <a:pt x="995427" y="361150"/>
                    </a:cubicBezTo>
                    <a:cubicBezTo>
                      <a:pt x="991653" y="360584"/>
                      <a:pt x="985902" y="358616"/>
                      <a:pt x="985902" y="354800"/>
                    </a:cubicBezTo>
                    <a:cubicBezTo>
                      <a:pt x="985902" y="351453"/>
                      <a:pt x="992434" y="353122"/>
                      <a:pt x="995427" y="351625"/>
                    </a:cubicBezTo>
                    <a:cubicBezTo>
                      <a:pt x="998840" y="349918"/>
                      <a:pt x="1001777" y="347392"/>
                      <a:pt x="1004952" y="345275"/>
                    </a:cubicBezTo>
                    <a:cubicBezTo>
                      <a:pt x="1007069" y="338925"/>
                      <a:pt x="1011302" y="332575"/>
                      <a:pt x="1004952" y="326225"/>
                    </a:cubicBezTo>
                    <a:cubicBezTo>
                      <a:pt x="1002585" y="323858"/>
                      <a:pt x="998602" y="324108"/>
                      <a:pt x="995427" y="323050"/>
                    </a:cubicBezTo>
                    <a:cubicBezTo>
                      <a:pt x="981669" y="324108"/>
                      <a:pt x="967715" y="323682"/>
                      <a:pt x="954152" y="326225"/>
                    </a:cubicBezTo>
                    <a:cubicBezTo>
                      <a:pt x="950401" y="326928"/>
                      <a:pt x="945931" y="328989"/>
                      <a:pt x="944627" y="332575"/>
                    </a:cubicBezTo>
                    <a:cubicBezTo>
                      <a:pt x="941352" y="341582"/>
                      <a:pt x="942510" y="351625"/>
                      <a:pt x="941452" y="361150"/>
                    </a:cubicBezTo>
                    <a:cubicBezTo>
                      <a:pt x="937219" y="357975"/>
                      <a:pt x="933058" y="354701"/>
                      <a:pt x="928752" y="351625"/>
                    </a:cubicBezTo>
                    <a:cubicBezTo>
                      <a:pt x="925647" y="349407"/>
                      <a:pt x="922158" y="347718"/>
                      <a:pt x="919227" y="345275"/>
                    </a:cubicBezTo>
                    <a:cubicBezTo>
                      <a:pt x="894781" y="324903"/>
                      <a:pt x="923826" y="345166"/>
                      <a:pt x="900177" y="329400"/>
                    </a:cubicBezTo>
                    <a:cubicBezTo>
                      <a:pt x="901417" y="323200"/>
                      <a:pt x="909087" y="298503"/>
                      <a:pt x="897002" y="294475"/>
                    </a:cubicBezTo>
                    <a:lnTo>
                      <a:pt x="887477" y="291300"/>
                    </a:lnTo>
                    <a:cubicBezTo>
                      <a:pt x="879259" y="283082"/>
                      <a:pt x="870295" y="272873"/>
                      <a:pt x="858902" y="269075"/>
                    </a:cubicBezTo>
                    <a:cubicBezTo>
                      <a:pt x="845757" y="264693"/>
                      <a:pt x="852162" y="267756"/>
                      <a:pt x="839852" y="259550"/>
                    </a:cubicBezTo>
                    <a:cubicBezTo>
                      <a:pt x="838794" y="256375"/>
                      <a:pt x="839044" y="252392"/>
                      <a:pt x="836677" y="250025"/>
                    </a:cubicBezTo>
                    <a:cubicBezTo>
                      <a:pt x="826094" y="239442"/>
                      <a:pt x="823977" y="256375"/>
                      <a:pt x="830327" y="237325"/>
                    </a:cubicBezTo>
                    <a:cubicBezTo>
                      <a:pt x="869969" y="239968"/>
                      <a:pt x="872708" y="242962"/>
                      <a:pt x="906527" y="237325"/>
                    </a:cubicBezTo>
                    <a:cubicBezTo>
                      <a:pt x="909828" y="236775"/>
                      <a:pt x="913059" y="235647"/>
                      <a:pt x="916052" y="234150"/>
                    </a:cubicBezTo>
                    <a:cubicBezTo>
                      <a:pt x="919465" y="232443"/>
                      <a:pt x="922402" y="229917"/>
                      <a:pt x="925577" y="227800"/>
                    </a:cubicBezTo>
                    <a:cubicBezTo>
                      <a:pt x="927788" y="224483"/>
                      <a:pt x="935978" y="214008"/>
                      <a:pt x="935102" y="208750"/>
                    </a:cubicBezTo>
                    <a:cubicBezTo>
                      <a:pt x="934296" y="203916"/>
                      <a:pt x="921995" y="192007"/>
                      <a:pt x="919227" y="189700"/>
                    </a:cubicBezTo>
                    <a:cubicBezTo>
                      <a:pt x="909164" y="181314"/>
                      <a:pt x="904496" y="181615"/>
                      <a:pt x="890652" y="177000"/>
                    </a:cubicBezTo>
                    <a:cubicBezTo>
                      <a:pt x="877925" y="172758"/>
                      <a:pt x="878840" y="172513"/>
                      <a:pt x="862077" y="170650"/>
                    </a:cubicBezTo>
                    <a:cubicBezTo>
                      <a:pt x="849411" y="169243"/>
                      <a:pt x="836677" y="168533"/>
                      <a:pt x="823977" y="167475"/>
                    </a:cubicBezTo>
                    <a:cubicBezTo>
                      <a:pt x="804783" y="162677"/>
                      <a:pt x="815417" y="165680"/>
                      <a:pt x="792227" y="157950"/>
                    </a:cubicBezTo>
                    <a:cubicBezTo>
                      <a:pt x="789052" y="156892"/>
                      <a:pt x="785695" y="156272"/>
                      <a:pt x="782702" y="154775"/>
                    </a:cubicBezTo>
                    <a:cubicBezTo>
                      <a:pt x="778469" y="152658"/>
                      <a:pt x="774111" y="150773"/>
                      <a:pt x="770002" y="148425"/>
                    </a:cubicBezTo>
                    <a:cubicBezTo>
                      <a:pt x="766689" y="146532"/>
                      <a:pt x="764063" y="143379"/>
                      <a:pt x="760477" y="142075"/>
                    </a:cubicBezTo>
                    <a:cubicBezTo>
                      <a:pt x="752275" y="139093"/>
                      <a:pt x="735077" y="135725"/>
                      <a:pt x="735077" y="135725"/>
                    </a:cubicBezTo>
                    <a:cubicBezTo>
                      <a:pt x="703327" y="136783"/>
                      <a:pt x="671464" y="136024"/>
                      <a:pt x="639827" y="138900"/>
                    </a:cubicBezTo>
                    <a:cubicBezTo>
                      <a:pt x="629081" y="139877"/>
                      <a:pt x="630465" y="149565"/>
                      <a:pt x="623952" y="154775"/>
                    </a:cubicBezTo>
                    <a:cubicBezTo>
                      <a:pt x="621339" y="156866"/>
                      <a:pt x="617420" y="156453"/>
                      <a:pt x="614427" y="157950"/>
                    </a:cubicBezTo>
                    <a:cubicBezTo>
                      <a:pt x="611014" y="159657"/>
                      <a:pt x="608389" y="162750"/>
                      <a:pt x="604902" y="164300"/>
                    </a:cubicBezTo>
                    <a:cubicBezTo>
                      <a:pt x="589808" y="171009"/>
                      <a:pt x="582776" y="171163"/>
                      <a:pt x="566802" y="173825"/>
                    </a:cubicBezTo>
                    <a:cubicBezTo>
                      <a:pt x="559275" y="211460"/>
                      <a:pt x="569169" y="172469"/>
                      <a:pt x="557277" y="199225"/>
                    </a:cubicBezTo>
                    <a:cubicBezTo>
                      <a:pt x="554559" y="205342"/>
                      <a:pt x="553044" y="211925"/>
                      <a:pt x="550927" y="218275"/>
                    </a:cubicBezTo>
                    <a:cubicBezTo>
                      <a:pt x="549869" y="221450"/>
                      <a:pt x="550537" y="225944"/>
                      <a:pt x="547752" y="227800"/>
                    </a:cubicBezTo>
                    <a:lnTo>
                      <a:pt x="538227" y="234150"/>
                    </a:lnTo>
                    <a:cubicBezTo>
                      <a:pt x="537169" y="237325"/>
                      <a:pt x="536908" y="240890"/>
                      <a:pt x="535052" y="243675"/>
                    </a:cubicBezTo>
                    <a:cubicBezTo>
                      <a:pt x="529083" y="252628"/>
                      <a:pt x="514046" y="260854"/>
                      <a:pt x="506477" y="265900"/>
                    </a:cubicBezTo>
                    <a:cubicBezTo>
                      <a:pt x="503302" y="268017"/>
                      <a:pt x="500572" y="271043"/>
                      <a:pt x="496952" y="272250"/>
                    </a:cubicBezTo>
                    <a:lnTo>
                      <a:pt x="468377" y="281775"/>
                    </a:lnTo>
                    <a:lnTo>
                      <a:pt x="458852" y="284950"/>
                    </a:lnTo>
                    <a:cubicBezTo>
                      <a:pt x="455677" y="286008"/>
                      <a:pt x="452112" y="286269"/>
                      <a:pt x="449327" y="288125"/>
                    </a:cubicBezTo>
                    <a:lnTo>
                      <a:pt x="439802" y="294475"/>
                    </a:lnTo>
                    <a:cubicBezTo>
                      <a:pt x="439607" y="294443"/>
                      <a:pt x="415341" y="291416"/>
                      <a:pt x="411227" y="288125"/>
                    </a:cubicBezTo>
                    <a:cubicBezTo>
                      <a:pt x="390711" y="271712"/>
                      <a:pt x="419293" y="283405"/>
                      <a:pt x="395352" y="275425"/>
                    </a:cubicBezTo>
                    <a:cubicBezTo>
                      <a:pt x="392177" y="278600"/>
                      <a:pt x="389726" y="282722"/>
                      <a:pt x="385827" y="284950"/>
                    </a:cubicBezTo>
                    <a:cubicBezTo>
                      <a:pt x="382038" y="287115"/>
                      <a:pt x="377491" y="288125"/>
                      <a:pt x="373127" y="288125"/>
                    </a:cubicBezTo>
                    <a:cubicBezTo>
                      <a:pt x="369140" y="288125"/>
                      <a:pt x="355394" y="283272"/>
                      <a:pt x="350902" y="281775"/>
                    </a:cubicBezTo>
                    <a:cubicBezTo>
                      <a:pt x="343494" y="282833"/>
                      <a:pt x="336040" y="283611"/>
                      <a:pt x="328677" y="284950"/>
                    </a:cubicBezTo>
                    <a:cubicBezTo>
                      <a:pt x="319906" y="286545"/>
                      <a:pt x="314613" y="288580"/>
                      <a:pt x="306452" y="291300"/>
                    </a:cubicBezTo>
                    <a:cubicBezTo>
                      <a:pt x="303277" y="294475"/>
                      <a:pt x="299108" y="296900"/>
                      <a:pt x="296927" y="300825"/>
                    </a:cubicBezTo>
                    <a:cubicBezTo>
                      <a:pt x="293676" y="306676"/>
                      <a:pt x="292694" y="313525"/>
                      <a:pt x="290577" y="319875"/>
                    </a:cubicBezTo>
                    <a:cubicBezTo>
                      <a:pt x="289519" y="323050"/>
                      <a:pt x="289258" y="326615"/>
                      <a:pt x="287402" y="329400"/>
                    </a:cubicBezTo>
                    <a:cubicBezTo>
                      <a:pt x="285285" y="332575"/>
                      <a:pt x="284032" y="336541"/>
                      <a:pt x="281052" y="338925"/>
                    </a:cubicBezTo>
                    <a:cubicBezTo>
                      <a:pt x="278439" y="341016"/>
                      <a:pt x="274702" y="341042"/>
                      <a:pt x="271527" y="342100"/>
                    </a:cubicBezTo>
                    <a:cubicBezTo>
                      <a:pt x="259794" y="359699"/>
                      <a:pt x="271890" y="345779"/>
                      <a:pt x="255652" y="354800"/>
                    </a:cubicBezTo>
                    <a:cubicBezTo>
                      <a:pt x="248981" y="358506"/>
                      <a:pt x="242952" y="363267"/>
                      <a:pt x="236602" y="367500"/>
                    </a:cubicBezTo>
                    <a:cubicBezTo>
                      <a:pt x="216473" y="380919"/>
                      <a:pt x="230880" y="373533"/>
                      <a:pt x="188977" y="377025"/>
                    </a:cubicBezTo>
                    <a:cubicBezTo>
                      <a:pt x="182627" y="379142"/>
                      <a:pt x="175496" y="379662"/>
                      <a:pt x="169927" y="383375"/>
                    </a:cubicBezTo>
                    <a:cubicBezTo>
                      <a:pt x="163577" y="387608"/>
                      <a:pt x="158117" y="393662"/>
                      <a:pt x="150877" y="396075"/>
                    </a:cubicBezTo>
                    <a:cubicBezTo>
                      <a:pt x="147702" y="397133"/>
                      <a:pt x="144345" y="397753"/>
                      <a:pt x="141352" y="399250"/>
                    </a:cubicBezTo>
                    <a:cubicBezTo>
                      <a:pt x="137939" y="400957"/>
                      <a:pt x="135314" y="404050"/>
                      <a:pt x="131827" y="405600"/>
                    </a:cubicBezTo>
                    <a:cubicBezTo>
                      <a:pt x="125710" y="408318"/>
                      <a:pt x="112777" y="411950"/>
                      <a:pt x="112777" y="411950"/>
                    </a:cubicBezTo>
                    <a:cubicBezTo>
                      <a:pt x="113835" y="407717"/>
                      <a:pt x="114698" y="403430"/>
                      <a:pt x="115952" y="399250"/>
                    </a:cubicBezTo>
                    <a:cubicBezTo>
                      <a:pt x="117875" y="392839"/>
                      <a:pt x="122302" y="380200"/>
                      <a:pt x="122302" y="380200"/>
                    </a:cubicBezTo>
                    <a:cubicBezTo>
                      <a:pt x="120185" y="377025"/>
                      <a:pt x="118932" y="373059"/>
                      <a:pt x="115952" y="370675"/>
                    </a:cubicBezTo>
                    <a:cubicBezTo>
                      <a:pt x="107556" y="363958"/>
                      <a:pt x="91341" y="369655"/>
                      <a:pt x="84202" y="370675"/>
                    </a:cubicBezTo>
                    <a:cubicBezTo>
                      <a:pt x="60261" y="378655"/>
                      <a:pt x="89771" y="367890"/>
                      <a:pt x="65152" y="380200"/>
                    </a:cubicBezTo>
                    <a:cubicBezTo>
                      <a:pt x="60597" y="382477"/>
                      <a:pt x="46996" y="385533"/>
                      <a:pt x="42927" y="386550"/>
                    </a:cubicBezTo>
                    <a:cubicBezTo>
                      <a:pt x="34322" y="384829"/>
                      <a:pt x="23756" y="384811"/>
                      <a:pt x="17527" y="377025"/>
                    </a:cubicBezTo>
                    <a:cubicBezTo>
                      <a:pt x="0" y="355117"/>
                      <a:pt x="32124" y="379348"/>
                      <a:pt x="4827" y="361150"/>
                    </a:cubicBezTo>
                    <a:cubicBezTo>
                      <a:pt x="648" y="348613"/>
                      <a:pt x="7473" y="345275"/>
                      <a:pt x="8002" y="34210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598212" y="1926840"/>
                <a:ext cx="172285" cy="157964"/>
              </a:xfrm>
              <a:custGeom>
                <a:avLst/>
                <a:gdLst>
                  <a:gd name="connsiteX0" fmla="*/ 189247 w 189247"/>
                  <a:gd name="connsiteY0" fmla="*/ 82550 h 174625"/>
                  <a:gd name="connsiteX1" fmla="*/ 189247 w 189247"/>
                  <a:gd name="connsiteY1" fmla="*/ 82550 h 174625"/>
                  <a:gd name="connsiteX2" fmla="*/ 176547 w 189247"/>
                  <a:gd name="connsiteY2" fmla="*/ 57150 h 174625"/>
                  <a:gd name="connsiteX3" fmla="*/ 157497 w 189247"/>
                  <a:gd name="connsiteY3" fmla="*/ 47625 h 174625"/>
                  <a:gd name="connsiteX4" fmla="*/ 138447 w 189247"/>
                  <a:gd name="connsiteY4" fmla="*/ 38100 h 174625"/>
                  <a:gd name="connsiteX5" fmla="*/ 128922 w 189247"/>
                  <a:gd name="connsiteY5" fmla="*/ 6350 h 174625"/>
                  <a:gd name="connsiteX6" fmla="*/ 109872 w 189247"/>
                  <a:gd name="connsiteY6" fmla="*/ 0 h 174625"/>
                  <a:gd name="connsiteX7" fmla="*/ 90822 w 189247"/>
                  <a:gd name="connsiteY7" fmla="*/ 3175 h 174625"/>
                  <a:gd name="connsiteX8" fmla="*/ 71772 w 189247"/>
                  <a:gd name="connsiteY8" fmla="*/ 9525 h 174625"/>
                  <a:gd name="connsiteX9" fmla="*/ 49547 w 189247"/>
                  <a:gd name="connsiteY9" fmla="*/ 41275 h 174625"/>
                  <a:gd name="connsiteX10" fmla="*/ 43197 w 189247"/>
                  <a:gd name="connsiteY10" fmla="*/ 50800 h 174625"/>
                  <a:gd name="connsiteX11" fmla="*/ 52722 w 189247"/>
                  <a:gd name="connsiteY11" fmla="*/ 82550 h 174625"/>
                  <a:gd name="connsiteX12" fmla="*/ 59072 w 189247"/>
                  <a:gd name="connsiteY12" fmla="*/ 92075 h 174625"/>
                  <a:gd name="connsiteX13" fmla="*/ 55897 w 189247"/>
                  <a:gd name="connsiteY13" fmla="*/ 101600 h 174625"/>
                  <a:gd name="connsiteX14" fmla="*/ 36847 w 189247"/>
                  <a:gd name="connsiteY14" fmla="*/ 111125 h 174625"/>
                  <a:gd name="connsiteX15" fmla="*/ 17797 w 189247"/>
                  <a:gd name="connsiteY15" fmla="*/ 98425 h 174625"/>
                  <a:gd name="connsiteX16" fmla="*/ 5097 w 189247"/>
                  <a:gd name="connsiteY16" fmla="*/ 85725 h 174625"/>
                  <a:gd name="connsiteX17" fmla="*/ 5097 w 189247"/>
                  <a:gd name="connsiteY17" fmla="*/ 114300 h 174625"/>
                  <a:gd name="connsiteX18" fmla="*/ 11447 w 189247"/>
                  <a:gd name="connsiteY18" fmla="*/ 139700 h 174625"/>
                  <a:gd name="connsiteX19" fmla="*/ 17797 w 189247"/>
                  <a:gd name="connsiteY19" fmla="*/ 149225 h 174625"/>
                  <a:gd name="connsiteX20" fmla="*/ 27322 w 189247"/>
                  <a:gd name="connsiteY20" fmla="*/ 152400 h 174625"/>
                  <a:gd name="connsiteX21" fmla="*/ 36847 w 189247"/>
                  <a:gd name="connsiteY21" fmla="*/ 158750 h 174625"/>
                  <a:gd name="connsiteX22" fmla="*/ 49547 w 189247"/>
                  <a:gd name="connsiteY22" fmla="*/ 161925 h 174625"/>
                  <a:gd name="connsiteX23" fmla="*/ 62247 w 189247"/>
                  <a:gd name="connsiteY23" fmla="*/ 168275 h 174625"/>
                  <a:gd name="connsiteX24" fmla="*/ 103522 w 189247"/>
                  <a:gd name="connsiteY24" fmla="*/ 174625 h 174625"/>
                  <a:gd name="connsiteX25" fmla="*/ 125747 w 189247"/>
                  <a:gd name="connsiteY25" fmla="*/ 171450 h 174625"/>
                  <a:gd name="connsiteX26" fmla="*/ 135272 w 189247"/>
                  <a:gd name="connsiteY26" fmla="*/ 165100 h 174625"/>
                  <a:gd name="connsiteX27" fmla="*/ 163847 w 189247"/>
                  <a:gd name="connsiteY27" fmla="*/ 158750 h 174625"/>
                  <a:gd name="connsiteX28" fmla="*/ 186072 w 189247"/>
                  <a:gd name="connsiteY28" fmla="*/ 136525 h 174625"/>
                  <a:gd name="connsiteX29" fmla="*/ 179722 w 189247"/>
                  <a:gd name="connsiteY29" fmla="*/ 127000 h 174625"/>
                  <a:gd name="connsiteX30" fmla="*/ 189247 w 189247"/>
                  <a:gd name="connsiteY30" fmla="*/ 82550 h 174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89247" h="174625">
                    <a:moveTo>
                      <a:pt x="189247" y="82550"/>
                    </a:moveTo>
                    <a:lnTo>
                      <a:pt x="189247" y="82550"/>
                    </a:lnTo>
                    <a:cubicBezTo>
                      <a:pt x="185014" y="74083"/>
                      <a:pt x="181975" y="64905"/>
                      <a:pt x="176547" y="57150"/>
                    </a:cubicBezTo>
                    <a:cubicBezTo>
                      <a:pt x="171647" y="50151"/>
                      <a:pt x="164143" y="50948"/>
                      <a:pt x="157497" y="47625"/>
                    </a:cubicBezTo>
                    <a:cubicBezTo>
                      <a:pt x="132878" y="35315"/>
                      <a:pt x="162388" y="46080"/>
                      <a:pt x="138447" y="38100"/>
                    </a:cubicBezTo>
                    <a:cubicBezTo>
                      <a:pt x="137559" y="31884"/>
                      <a:pt x="137982" y="12012"/>
                      <a:pt x="128922" y="6350"/>
                    </a:cubicBezTo>
                    <a:cubicBezTo>
                      <a:pt x="123246" y="2802"/>
                      <a:pt x="109872" y="0"/>
                      <a:pt x="109872" y="0"/>
                    </a:cubicBezTo>
                    <a:cubicBezTo>
                      <a:pt x="103522" y="1058"/>
                      <a:pt x="97067" y="1614"/>
                      <a:pt x="90822" y="3175"/>
                    </a:cubicBezTo>
                    <a:cubicBezTo>
                      <a:pt x="84328" y="4798"/>
                      <a:pt x="71772" y="9525"/>
                      <a:pt x="71772" y="9525"/>
                    </a:cubicBezTo>
                    <a:cubicBezTo>
                      <a:pt x="57668" y="28330"/>
                      <a:pt x="65182" y="17822"/>
                      <a:pt x="49547" y="41275"/>
                    </a:cubicBezTo>
                    <a:lnTo>
                      <a:pt x="43197" y="50800"/>
                    </a:lnTo>
                    <a:cubicBezTo>
                      <a:pt x="44972" y="57899"/>
                      <a:pt x="49630" y="77912"/>
                      <a:pt x="52722" y="82550"/>
                    </a:cubicBezTo>
                    <a:lnTo>
                      <a:pt x="59072" y="92075"/>
                    </a:lnTo>
                    <a:cubicBezTo>
                      <a:pt x="58014" y="95250"/>
                      <a:pt x="57988" y="98987"/>
                      <a:pt x="55897" y="101600"/>
                    </a:cubicBezTo>
                    <a:cubicBezTo>
                      <a:pt x="51421" y="107195"/>
                      <a:pt x="43122" y="109033"/>
                      <a:pt x="36847" y="111125"/>
                    </a:cubicBezTo>
                    <a:cubicBezTo>
                      <a:pt x="30497" y="106892"/>
                      <a:pt x="20210" y="105665"/>
                      <a:pt x="17797" y="98425"/>
                    </a:cubicBezTo>
                    <a:cubicBezTo>
                      <a:pt x="13564" y="85725"/>
                      <a:pt x="17797" y="89958"/>
                      <a:pt x="5097" y="85725"/>
                    </a:cubicBezTo>
                    <a:cubicBezTo>
                      <a:pt x="0" y="101015"/>
                      <a:pt x="1153" y="92606"/>
                      <a:pt x="5097" y="114300"/>
                    </a:cubicBezTo>
                    <a:cubicBezTo>
                      <a:pt x="6132" y="119993"/>
                      <a:pt x="8300" y="133405"/>
                      <a:pt x="11447" y="139700"/>
                    </a:cubicBezTo>
                    <a:cubicBezTo>
                      <a:pt x="13154" y="143113"/>
                      <a:pt x="14817" y="146841"/>
                      <a:pt x="17797" y="149225"/>
                    </a:cubicBezTo>
                    <a:cubicBezTo>
                      <a:pt x="20410" y="151316"/>
                      <a:pt x="24329" y="150903"/>
                      <a:pt x="27322" y="152400"/>
                    </a:cubicBezTo>
                    <a:cubicBezTo>
                      <a:pt x="30735" y="154107"/>
                      <a:pt x="33340" y="157247"/>
                      <a:pt x="36847" y="158750"/>
                    </a:cubicBezTo>
                    <a:cubicBezTo>
                      <a:pt x="40858" y="160469"/>
                      <a:pt x="45461" y="160393"/>
                      <a:pt x="49547" y="161925"/>
                    </a:cubicBezTo>
                    <a:cubicBezTo>
                      <a:pt x="53979" y="163587"/>
                      <a:pt x="57815" y="166613"/>
                      <a:pt x="62247" y="168275"/>
                    </a:cubicBezTo>
                    <a:cubicBezTo>
                      <a:pt x="73825" y="172617"/>
                      <a:pt x="93495" y="173511"/>
                      <a:pt x="103522" y="174625"/>
                    </a:cubicBezTo>
                    <a:cubicBezTo>
                      <a:pt x="110930" y="173567"/>
                      <a:pt x="118579" y="173600"/>
                      <a:pt x="125747" y="171450"/>
                    </a:cubicBezTo>
                    <a:cubicBezTo>
                      <a:pt x="129402" y="170354"/>
                      <a:pt x="131765" y="166603"/>
                      <a:pt x="135272" y="165100"/>
                    </a:cubicBezTo>
                    <a:cubicBezTo>
                      <a:pt x="139195" y="163419"/>
                      <a:pt x="161022" y="159315"/>
                      <a:pt x="163847" y="158750"/>
                    </a:cubicBezTo>
                    <a:cubicBezTo>
                      <a:pt x="185682" y="144194"/>
                      <a:pt x="180484" y="153290"/>
                      <a:pt x="186072" y="136525"/>
                    </a:cubicBezTo>
                    <a:cubicBezTo>
                      <a:pt x="183955" y="133350"/>
                      <a:pt x="180818" y="130655"/>
                      <a:pt x="179722" y="127000"/>
                    </a:cubicBezTo>
                    <a:cubicBezTo>
                      <a:pt x="175948" y="114421"/>
                      <a:pt x="187660" y="89958"/>
                      <a:pt x="189247" y="8255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030453" y="2663260"/>
                <a:ext cx="96910" cy="48466"/>
              </a:xfrm>
              <a:custGeom>
                <a:avLst/>
                <a:gdLst>
                  <a:gd name="connsiteX0" fmla="*/ 8470 w 106895"/>
                  <a:gd name="connsiteY0" fmla="*/ 0 h 53975"/>
                  <a:gd name="connsiteX1" fmla="*/ 8470 w 106895"/>
                  <a:gd name="connsiteY1" fmla="*/ 0 h 53975"/>
                  <a:gd name="connsiteX2" fmla="*/ 11645 w 106895"/>
                  <a:gd name="connsiteY2" fmla="*/ 47625 h 53975"/>
                  <a:gd name="connsiteX3" fmla="*/ 21170 w 106895"/>
                  <a:gd name="connsiteY3" fmla="*/ 53975 h 53975"/>
                  <a:gd name="connsiteX4" fmla="*/ 33870 w 106895"/>
                  <a:gd name="connsiteY4" fmla="*/ 50800 h 53975"/>
                  <a:gd name="connsiteX5" fmla="*/ 49745 w 106895"/>
                  <a:gd name="connsiteY5" fmla="*/ 47625 h 53975"/>
                  <a:gd name="connsiteX6" fmla="*/ 59270 w 106895"/>
                  <a:gd name="connsiteY6" fmla="*/ 41275 h 53975"/>
                  <a:gd name="connsiteX7" fmla="*/ 106895 w 106895"/>
                  <a:gd name="connsiteY7" fmla="*/ 38100 h 53975"/>
                  <a:gd name="connsiteX8" fmla="*/ 100545 w 106895"/>
                  <a:gd name="connsiteY8" fmla="*/ 28575 h 53975"/>
                  <a:gd name="connsiteX9" fmla="*/ 81495 w 106895"/>
                  <a:gd name="connsiteY9" fmla="*/ 15875 h 53975"/>
                  <a:gd name="connsiteX10" fmla="*/ 59270 w 106895"/>
                  <a:gd name="connsiteY10" fmla="*/ 12700 h 53975"/>
                  <a:gd name="connsiteX11" fmla="*/ 49745 w 106895"/>
                  <a:gd name="connsiteY11" fmla="*/ 9525 h 53975"/>
                  <a:gd name="connsiteX12" fmla="*/ 37045 w 106895"/>
                  <a:gd name="connsiteY12" fmla="*/ 15875 h 53975"/>
                  <a:gd name="connsiteX13" fmla="*/ 27520 w 106895"/>
                  <a:gd name="connsiteY13" fmla="*/ 34925 h 53975"/>
                  <a:gd name="connsiteX14" fmla="*/ 8470 w 106895"/>
                  <a:gd name="connsiteY14" fmla="*/ 0 h 53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6895" h="53975">
                    <a:moveTo>
                      <a:pt x="8470" y="0"/>
                    </a:moveTo>
                    <a:lnTo>
                      <a:pt x="8470" y="0"/>
                    </a:lnTo>
                    <a:cubicBezTo>
                      <a:pt x="7798" y="6050"/>
                      <a:pt x="0" y="39862"/>
                      <a:pt x="11645" y="47625"/>
                    </a:cubicBezTo>
                    <a:lnTo>
                      <a:pt x="21170" y="53975"/>
                    </a:lnTo>
                    <a:cubicBezTo>
                      <a:pt x="25403" y="52917"/>
                      <a:pt x="29610" y="51747"/>
                      <a:pt x="33870" y="50800"/>
                    </a:cubicBezTo>
                    <a:cubicBezTo>
                      <a:pt x="39138" y="49629"/>
                      <a:pt x="44692" y="49520"/>
                      <a:pt x="49745" y="47625"/>
                    </a:cubicBezTo>
                    <a:cubicBezTo>
                      <a:pt x="53318" y="46285"/>
                      <a:pt x="55506" y="41902"/>
                      <a:pt x="59270" y="41275"/>
                    </a:cubicBezTo>
                    <a:cubicBezTo>
                      <a:pt x="74964" y="38659"/>
                      <a:pt x="91020" y="39158"/>
                      <a:pt x="106895" y="38100"/>
                    </a:cubicBezTo>
                    <a:cubicBezTo>
                      <a:pt x="104778" y="34925"/>
                      <a:pt x="103417" y="31088"/>
                      <a:pt x="100545" y="28575"/>
                    </a:cubicBezTo>
                    <a:cubicBezTo>
                      <a:pt x="94802" y="23549"/>
                      <a:pt x="81495" y="15875"/>
                      <a:pt x="81495" y="15875"/>
                    </a:cubicBezTo>
                    <a:cubicBezTo>
                      <a:pt x="43395" y="28575"/>
                      <a:pt x="72499" y="25929"/>
                      <a:pt x="59270" y="12700"/>
                    </a:cubicBezTo>
                    <a:cubicBezTo>
                      <a:pt x="56903" y="10333"/>
                      <a:pt x="52920" y="10583"/>
                      <a:pt x="49745" y="9525"/>
                    </a:cubicBezTo>
                    <a:cubicBezTo>
                      <a:pt x="45512" y="11642"/>
                      <a:pt x="40681" y="12845"/>
                      <a:pt x="37045" y="15875"/>
                    </a:cubicBezTo>
                    <a:cubicBezTo>
                      <a:pt x="31364" y="20609"/>
                      <a:pt x="29687" y="28424"/>
                      <a:pt x="27520" y="34925"/>
                    </a:cubicBezTo>
                    <a:cubicBezTo>
                      <a:pt x="13160" y="13384"/>
                      <a:pt x="11645" y="5821"/>
                      <a:pt x="84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887183" y="1050479"/>
                <a:ext cx="209972" cy="459531"/>
              </a:xfrm>
              <a:custGeom>
                <a:avLst/>
                <a:gdLst>
                  <a:gd name="connsiteX0" fmla="*/ 44450 w 231775"/>
                  <a:gd name="connsiteY0" fmla="*/ 0 h 504435"/>
                  <a:gd name="connsiteX1" fmla="*/ 44450 w 231775"/>
                  <a:gd name="connsiteY1" fmla="*/ 0 h 504435"/>
                  <a:gd name="connsiteX2" fmla="*/ 66675 w 231775"/>
                  <a:gd name="connsiteY2" fmla="*/ 22225 h 504435"/>
                  <a:gd name="connsiteX3" fmla="*/ 76200 w 231775"/>
                  <a:gd name="connsiteY3" fmla="*/ 28575 h 504435"/>
                  <a:gd name="connsiteX4" fmla="*/ 82550 w 231775"/>
                  <a:gd name="connsiteY4" fmla="*/ 19050 h 504435"/>
                  <a:gd name="connsiteX5" fmla="*/ 104775 w 231775"/>
                  <a:gd name="connsiteY5" fmla="*/ 12700 h 504435"/>
                  <a:gd name="connsiteX6" fmla="*/ 114300 w 231775"/>
                  <a:gd name="connsiteY6" fmla="*/ 15875 h 504435"/>
                  <a:gd name="connsiteX7" fmla="*/ 111125 w 231775"/>
                  <a:gd name="connsiteY7" fmla="*/ 25400 h 504435"/>
                  <a:gd name="connsiteX8" fmla="*/ 120650 w 231775"/>
                  <a:gd name="connsiteY8" fmla="*/ 53975 h 504435"/>
                  <a:gd name="connsiteX9" fmla="*/ 127000 w 231775"/>
                  <a:gd name="connsiteY9" fmla="*/ 63500 h 504435"/>
                  <a:gd name="connsiteX10" fmla="*/ 107950 w 231775"/>
                  <a:gd name="connsiteY10" fmla="*/ 79375 h 504435"/>
                  <a:gd name="connsiteX11" fmla="*/ 104775 w 231775"/>
                  <a:gd name="connsiteY11" fmla="*/ 88900 h 504435"/>
                  <a:gd name="connsiteX12" fmla="*/ 120650 w 231775"/>
                  <a:gd name="connsiteY12" fmla="*/ 111125 h 504435"/>
                  <a:gd name="connsiteX13" fmla="*/ 133350 w 231775"/>
                  <a:gd name="connsiteY13" fmla="*/ 130175 h 504435"/>
                  <a:gd name="connsiteX14" fmla="*/ 139700 w 231775"/>
                  <a:gd name="connsiteY14" fmla="*/ 139700 h 504435"/>
                  <a:gd name="connsiteX15" fmla="*/ 149225 w 231775"/>
                  <a:gd name="connsiteY15" fmla="*/ 146050 h 504435"/>
                  <a:gd name="connsiteX16" fmla="*/ 161925 w 231775"/>
                  <a:gd name="connsiteY16" fmla="*/ 168275 h 504435"/>
                  <a:gd name="connsiteX17" fmla="*/ 168275 w 231775"/>
                  <a:gd name="connsiteY17" fmla="*/ 177800 h 504435"/>
                  <a:gd name="connsiteX18" fmla="*/ 177800 w 231775"/>
                  <a:gd name="connsiteY18" fmla="*/ 180975 h 504435"/>
                  <a:gd name="connsiteX19" fmla="*/ 187325 w 231775"/>
                  <a:gd name="connsiteY19" fmla="*/ 187325 h 504435"/>
                  <a:gd name="connsiteX20" fmla="*/ 184150 w 231775"/>
                  <a:gd name="connsiteY20" fmla="*/ 200025 h 504435"/>
                  <a:gd name="connsiteX21" fmla="*/ 180975 w 231775"/>
                  <a:gd name="connsiteY21" fmla="*/ 209550 h 504435"/>
                  <a:gd name="connsiteX22" fmla="*/ 190500 w 231775"/>
                  <a:gd name="connsiteY22" fmla="*/ 250825 h 504435"/>
                  <a:gd name="connsiteX23" fmla="*/ 200025 w 231775"/>
                  <a:gd name="connsiteY23" fmla="*/ 269875 h 504435"/>
                  <a:gd name="connsiteX24" fmla="*/ 196850 w 231775"/>
                  <a:gd name="connsiteY24" fmla="*/ 298450 h 504435"/>
                  <a:gd name="connsiteX25" fmla="*/ 206375 w 231775"/>
                  <a:gd name="connsiteY25" fmla="*/ 320675 h 504435"/>
                  <a:gd name="connsiteX26" fmla="*/ 215900 w 231775"/>
                  <a:gd name="connsiteY26" fmla="*/ 330200 h 504435"/>
                  <a:gd name="connsiteX27" fmla="*/ 225425 w 231775"/>
                  <a:gd name="connsiteY27" fmla="*/ 349250 h 504435"/>
                  <a:gd name="connsiteX28" fmla="*/ 231775 w 231775"/>
                  <a:gd name="connsiteY28" fmla="*/ 371475 h 504435"/>
                  <a:gd name="connsiteX29" fmla="*/ 228600 w 231775"/>
                  <a:gd name="connsiteY29" fmla="*/ 444500 h 504435"/>
                  <a:gd name="connsiteX30" fmla="*/ 222250 w 231775"/>
                  <a:gd name="connsiteY30" fmla="*/ 454025 h 504435"/>
                  <a:gd name="connsiteX31" fmla="*/ 209550 w 231775"/>
                  <a:gd name="connsiteY31" fmla="*/ 482600 h 504435"/>
                  <a:gd name="connsiteX32" fmla="*/ 190500 w 231775"/>
                  <a:gd name="connsiteY32" fmla="*/ 492125 h 504435"/>
                  <a:gd name="connsiteX33" fmla="*/ 171450 w 231775"/>
                  <a:gd name="connsiteY33" fmla="*/ 501650 h 504435"/>
                  <a:gd name="connsiteX34" fmla="*/ 171450 w 231775"/>
                  <a:gd name="connsiteY34" fmla="*/ 473075 h 504435"/>
                  <a:gd name="connsiteX35" fmla="*/ 174625 w 231775"/>
                  <a:gd name="connsiteY35" fmla="*/ 463550 h 504435"/>
                  <a:gd name="connsiteX36" fmla="*/ 155575 w 231775"/>
                  <a:gd name="connsiteY36" fmla="*/ 454025 h 504435"/>
                  <a:gd name="connsiteX37" fmla="*/ 130175 w 231775"/>
                  <a:gd name="connsiteY37" fmla="*/ 447675 h 504435"/>
                  <a:gd name="connsiteX38" fmla="*/ 136525 w 231775"/>
                  <a:gd name="connsiteY38" fmla="*/ 438150 h 504435"/>
                  <a:gd name="connsiteX39" fmla="*/ 152400 w 231775"/>
                  <a:gd name="connsiteY39" fmla="*/ 419100 h 504435"/>
                  <a:gd name="connsiteX40" fmla="*/ 158750 w 231775"/>
                  <a:gd name="connsiteY40" fmla="*/ 400050 h 504435"/>
                  <a:gd name="connsiteX41" fmla="*/ 152400 w 231775"/>
                  <a:gd name="connsiteY41" fmla="*/ 377825 h 504435"/>
                  <a:gd name="connsiteX42" fmla="*/ 133350 w 231775"/>
                  <a:gd name="connsiteY42" fmla="*/ 361950 h 504435"/>
                  <a:gd name="connsiteX43" fmla="*/ 127000 w 231775"/>
                  <a:gd name="connsiteY43" fmla="*/ 352425 h 504435"/>
                  <a:gd name="connsiteX44" fmla="*/ 117475 w 231775"/>
                  <a:gd name="connsiteY44" fmla="*/ 327025 h 504435"/>
                  <a:gd name="connsiteX45" fmla="*/ 107950 w 231775"/>
                  <a:gd name="connsiteY45" fmla="*/ 323850 h 504435"/>
                  <a:gd name="connsiteX46" fmla="*/ 98425 w 231775"/>
                  <a:gd name="connsiteY46" fmla="*/ 317500 h 504435"/>
                  <a:gd name="connsiteX47" fmla="*/ 88900 w 231775"/>
                  <a:gd name="connsiteY47" fmla="*/ 266700 h 504435"/>
                  <a:gd name="connsiteX48" fmla="*/ 79375 w 231775"/>
                  <a:gd name="connsiteY48" fmla="*/ 260350 h 504435"/>
                  <a:gd name="connsiteX49" fmla="*/ 57150 w 231775"/>
                  <a:gd name="connsiteY49" fmla="*/ 254000 h 504435"/>
                  <a:gd name="connsiteX50" fmla="*/ 34925 w 231775"/>
                  <a:gd name="connsiteY50" fmla="*/ 241300 h 504435"/>
                  <a:gd name="connsiteX51" fmla="*/ 28575 w 231775"/>
                  <a:gd name="connsiteY51" fmla="*/ 231775 h 504435"/>
                  <a:gd name="connsiteX52" fmla="*/ 6350 w 231775"/>
                  <a:gd name="connsiteY52" fmla="*/ 203200 h 504435"/>
                  <a:gd name="connsiteX53" fmla="*/ 0 w 231775"/>
                  <a:gd name="connsiteY53" fmla="*/ 184150 h 504435"/>
                  <a:gd name="connsiteX54" fmla="*/ 15875 w 231775"/>
                  <a:gd name="connsiteY54" fmla="*/ 168275 h 504435"/>
                  <a:gd name="connsiteX55" fmla="*/ 25400 w 231775"/>
                  <a:gd name="connsiteY55" fmla="*/ 193675 h 504435"/>
                  <a:gd name="connsiteX56" fmla="*/ 47625 w 231775"/>
                  <a:gd name="connsiteY56" fmla="*/ 222250 h 504435"/>
                  <a:gd name="connsiteX57" fmla="*/ 57150 w 231775"/>
                  <a:gd name="connsiteY57" fmla="*/ 225425 h 504435"/>
                  <a:gd name="connsiteX58" fmla="*/ 69850 w 231775"/>
                  <a:gd name="connsiteY58" fmla="*/ 206375 h 504435"/>
                  <a:gd name="connsiteX59" fmla="*/ 63500 w 231775"/>
                  <a:gd name="connsiteY59" fmla="*/ 196850 h 504435"/>
                  <a:gd name="connsiteX60" fmla="*/ 57150 w 231775"/>
                  <a:gd name="connsiteY60" fmla="*/ 177800 h 504435"/>
                  <a:gd name="connsiteX61" fmla="*/ 53975 w 231775"/>
                  <a:gd name="connsiteY61" fmla="*/ 168275 h 504435"/>
                  <a:gd name="connsiteX62" fmla="*/ 44450 w 231775"/>
                  <a:gd name="connsiteY62" fmla="*/ 161925 h 504435"/>
                  <a:gd name="connsiteX63" fmla="*/ 19050 w 231775"/>
                  <a:gd name="connsiteY63" fmla="*/ 165100 h 504435"/>
                  <a:gd name="connsiteX64" fmla="*/ 34925 w 231775"/>
                  <a:gd name="connsiteY64" fmla="*/ 139700 h 504435"/>
                  <a:gd name="connsiteX65" fmla="*/ 47625 w 231775"/>
                  <a:gd name="connsiteY65" fmla="*/ 120650 h 504435"/>
                  <a:gd name="connsiteX66" fmla="*/ 53975 w 231775"/>
                  <a:gd name="connsiteY66" fmla="*/ 111125 h 504435"/>
                  <a:gd name="connsiteX67" fmla="*/ 63500 w 231775"/>
                  <a:gd name="connsiteY67" fmla="*/ 104775 h 504435"/>
                  <a:gd name="connsiteX68" fmla="*/ 76200 w 231775"/>
                  <a:gd name="connsiteY68" fmla="*/ 76200 h 504435"/>
                  <a:gd name="connsiteX69" fmla="*/ 79375 w 231775"/>
                  <a:gd name="connsiteY69" fmla="*/ 66675 h 504435"/>
                  <a:gd name="connsiteX70" fmla="*/ 73025 w 231775"/>
                  <a:gd name="connsiteY70" fmla="*/ 41275 h 504435"/>
                  <a:gd name="connsiteX71" fmla="*/ 66675 w 231775"/>
                  <a:gd name="connsiteY71" fmla="*/ 31750 h 504435"/>
                  <a:gd name="connsiteX72" fmla="*/ 63500 w 231775"/>
                  <a:gd name="connsiteY72" fmla="*/ 19050 h 504435"/>
                  <a:gd name="connsiteX73" fmla="*/ 44450 w 231775"/>
                  <a:gd name="connsiteY73" fmla="*/ 0 h 504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231775" h="504435">
                    <a:moveTo>
                      <a:pt x="44450" y="0"/>
                    </a:moveTo>
                    <a:lnTo>
                      <a:pt x="44450" y="0"/>
                    </a:lnTo>
                    <a:cubicBezTo>
                      <a:pt x="51858" y="7408"/>
                      <a:pt x="58888" y="15216"/>
                      <a:pt x="66675" y="22225"/>
                    </a:cubicBezTo>
                    <a:cubicBezTo>
                      <a:pt x="69511" y="24778"/>
                      <a:pt x="72458" y="29323"/>
                      <a:pt x="76200" y="28575"/>
                    </a:cubicBezTo>
                    <a:cubicBezTo>
                      <a:pt x="79942" y="27827"/>
                      <a:pt x="79570" y="21434"/>
                      <a:pt x="82550" y="19050"/>
                    </a:cubicBezTo>
                    <a:cubicBezTo>
                      <a:pt x="84620" y="17394"/>
                      <a:pt x="103945" y="12907"/>
                      <a:pt x="104775" y="12700"/>
                    </a:cubicBezTo>
                    <a:cubicBezTo>
                      <a:pt x="107950" y="13758"/>
                      <a:pt x="112803" y="12882"/>
                      <a:pt x="114300" y="15875"/>
                    </a:cubicBezTo>
                    <a:cubicBezTo>
                      <a:pt x="115797" y="18868"/>
                      <a:pt x="111125" y="22053"/>
                      <a:pt x="111125" y="25400"/>
                    </a:cubicBezTo>
                    <a:cubicBezTo>
                      <a:pt x="111125" y="36238"/>
                      <a:pt x="115485" y="44937"/>
                      <a:pt x="120650" y="53975"/>
                    </a:cubicBezTo>
                    <a:cubicBezTo>
                      <a:pt x="122543" y="57288"/>
                      <a:pt x="124883" y="60325"/>
                      <a:pt x="127000" y="63500"/>
                    </a:cubicBezTo>
                    <a:cubicBezTo>
                      <a:pt x="119972" y="68186"/>
                      <a:pt x="112839" y="72041"/>
                      <a:pt x="107950" y="79375"/>
                    </a:cubicBezTo>
                    <a:cubicBezTo>
                      <a:pt x="106094" y="82160"/>
                      <a:pt x="105833" y="85725"/>
                      <a:pt x="104775" y="88900"/>
                    </a:cubicBezTo>
                    <a:cubicBezTo>
                      <a:pt x="118560" y="116471"/>
                      <a:pt x="102630" y="87956"/>
                      <a:pt x="120650" y="111125"/>
                    </a:cubicBezTo>
                    <a:cubicBezTo>
                      <a:pt x="125335" y="117149"/>
                      <a:pt x="129117" y="123825"/>
                      <a:pt x="133350" y="130175"/>
                    </a:cubicBezTo>
                    <a:cubicBezTo>
                      <a:pt x="135467" y="133350"/>
                      <a:pt x="136525" y="137583"/>
                      <a:pt x="139700" y="139700"/>
                    </a:cubicBezTo>
                    <a:lnTo>
                      <a:pt x="149225" y="146050"/>
                    </a:lnTo>
                    <a:cubicBezTo>
                      <a:pt x="154377" y="161507"/>
                      <a:pt x="149911" y="151456"/>
                      <a:pt x="161925" y="168275"/>
                    </a:cubicBezTo>
                    <a:cubicBezTo>
                      <a:pt x="164143" y="171380"/>
                      <a:pt x="165295" y="175416"/>
                      <a:pt x="168275" y="177800"/>
                    </a:cubicBezTo>
                    <a:cubicBezTo>
                      <a:pt x="170888" y="179891"/>
                      <a:pt x="174807" y="179478"/>
                      <a:pt x="177800" y="180975"/>
                    </a:cubicBezTo>
                    <a:cubicBezTo>
                      <a:pt x="181213" y="182682"/>
                      <a:pt x="184150" y="185208"/>
                      <a:pt x="187325" y="187325"/>
                    </a:cubicBezTo>
                    <a:cubicBezTo>
                      <a:pt x="186267" y="191558"/>
                      <a:pt x="185349" y="195829"/>
                      <a:pt x="184150" y="200025"/>
                    </a:cubicBezTo>
                    <a:cubicBezTo>
                      <a:pt x="183231" y="203243"/>
                      <a:pt x="180975" y="206203"/>
                      <a:pt x="180975" y="209550"/>
                    </a:cubicBezTo>
                    <a:cubicBezTo>
                      <a:pt x="180975" y="217601"/>
                      <a:pt x="185470" y="243280"/>
                      <a:pt x="190500" y="250825"/>
                    </a:cubicBezTo>
                    <a:cubicBezTo>
                      <a:pt x="198706" y="263135"/>
                      <a:pt x="195643" y="256730"/>
                      <a:pt x="200025" y="269875"/>
                    </a:cubicBezTo>
                    <a:cubicBezTo>
                      <a:pt x="198967" y="279400"/>
                      <a:pt x="196850" y="288866"/>
                      <a:pt x="196850" y="298450"/>
                    </a:cubicBezTo>
                    <a:cubicBezTo>
                      <a:pt x="196850" y="306923"/>
                      <a:pt x="201190" y="314453"/>
                      <a:pt x="206375" y="320675"/>
                    </a:cubicBezTo>
                    <a:cubicBezTo>
                      <a:pt x="209250" y="324124"/>
                      <a:pt x="212725" y="327025"/>
                      <a:pt x="215900" y="330200"/>
                    </a:cubicBezTo>
                    <a:cubicBezTo>
                      <a:pt x="223880" y="354141"/>
                      <a:pt x="213115" y="324631"/>
                      <a:pt x="225425" y="349250"/>
                    </a:cubicBezTo>
                    <a:cubicBezTo>
                      <a:pt x="227702" y="353805"/>
                      <a:pt x="230758" y="367406"/>
                      <a:pt x="231775" y="371475"/>
                    </a:cubicBezTo>
                    <a:cubicBezTo>
                      <a:pt x="230717" y="395817"/>
                      <a:pt x="231393" y="420296"/>
                      <a:pt x="228600" y="444500"/>
                    </a:cubicBezTo>
                    <a:cubicBezTo>
                      <a:pt x="228163" y="448291"/>
                      <a:pt x="223800" y="450538"/>
                      <a:pt x="222250" y="454025"/>
                    </a:cubicBezTo>
                    <a:cubicBezTo>
                      <a:pt x="217220" y="465343"/>
                      <a:pt x="218173" y="473977"/>
                      <a:pt x="209550" y="482600"/>
                    </a:cubicBezTo>
                    <a:cubicBezTo>
                      <a:pt x="200451" y="491699"/>
                      <a:pt x="200829" y="486960"/>
                      <a:pt x="190500" y="492125"/>
                    </a:cubicBezTo>
                    <a:cubicBezTo>
                      <a:pt x="165881" y="504435"/>
                      <a:pt x="195391" y="493670"/>
                      <a:pt x="171450" y="501650"/>
                    </a:cubicBezTo>
                    <a:cubicBezTo>
                      <a:pt x="161387" y="486556"/>
                      <a:pt x="163893" y="495745"/>
                      <a:pt x="171450" y="473075"/>
                    </a:cubicBezTo>
                    <a:lnTo>
                      <a:pt x="174625" y="463550"/>
                    </a:lnTo>
                    <a:cubicBezTo>
                      <a:pt x="164621" y="456881"/>
                      <a:pt x="166698" y="457058"/>
                      <a:pt x="155575" y="454025"/>
                    </a:cubicBezTo>
                    <a:cubicBezTo>
                      <a:pt x="147155" y="451729"/>
                      <a:pt x="130175" y="447675"/>
                      <a:pt x="130175" y="447675"/>
                    </a:cubicBezTo>
                    <a:cubicBezTo>
                      <a:pt x="132292" y="444500"/>
                      <a:pt x="134082" y="441081"/>
                      <a:pt x="136525" y="438150"/>
                    </a:cubicBezTo>
                    <a:cubicBezTo>
                      <a:pt x="143646" y="429605"/>
                      <a:pt x="147895" y="429235"/>
                      <a:pt x="152400" y="419100"/>
                    </a:cubicBezTo>
                    <a:cubicBezTo>
                      <a:pt x="155118" y="412983"/>
                      <a:pt x="158750" y="400050"/>
                      <a:pt x="158750" y="400050"/>
                    </a:cubicBezTo>
                    <a:cubicBezTo>
                      <a:pt x="158327" y="398356"/>
                      <a:pt x="154222" y="380558"/>
                      <a:pt x="152400" y="377825"/>
                    </a:cubicBezTo>
                    <a:cubicBezTo>
                      <a:pt x="147511" y="370491"/>
                      <a:pt x="140378" y="366636"/>
                      <a:pt x="133350" y="361950"/>
                    </a:cubicBezTo>
                    <a:cubicBezTo>
                      <a:pt x="131233" y="358775"/>
                      <a:pt x="128340" y="355998"/>
                      <a:pt x="127000" y="352425"/>
                    </a:cubicBezTo>
                    <a:cubicBezTo>
                      <a:pt x="123128" y="342098"/>
                      <a:pt x="126782" y="334471"/>
                      <a:pt x="117475" y="327025"/>
                    </a:cubicBezTo>
                    <a:cubicBezTo>
                      <a:pt x="114862" y="324934"/>
                      <a:pt x="110943" y="325347"/>
                      <a:pt x="107950" y="323850"/>
                    </a:cubicBezTo>
                    <a:cubicBezTo>
                      <a:pt x="104537" y="322143"/>
                      <a:pt x="101600" y="319617"/>
                      <a:pt x="98425" y="317500"/>
                    </a:cubicBezTo>
                    <a:cubicBezTo>
                      <a:pt x="80478" y="290580"/>
                      <a:pt x="106624" y="333164"/>
                      <a:pt x="88900" y="266700"/>
                    </a:cubicBezTo>
                    <a:cubicBezTo>
                      <a:pt x="87917" y="263013"/>
                      <a:pt x="82788" y="262057"/>
                      <a:pt x="79375" y="260350"/>
                    </a:cubicBezTo>
                    <a:cubicBezTo>
                      <a:pt x="71699" y="256512"/>
                      <a:pt x="65288" y="257052"/>
                      <a:pt x="57150" y="254000"/>
                    </a:cubicBezTo>
                    <a:cubicBezTo>
                      <a:pt x="47943" y="250547"/>
                      <a:pt x="42821" y="246564"/>
                      <a:pt x="34925" y="241300"/>
                    </a:cubicBezTo>
                    <a:cubicBezTo>
                      <a:pt x="32808" y="238125"/>
                      <a:pt x="31018" y="234706"/>
                      <a:pt x="28575" y="231775"/>
                    </a:cubicBezTo>
                    <a:cubicBezTo>
                      <a:pt x="19443" y="220817"/>
                      <a:pt x="11700" y="219249"/>
                      <a:pt x="6350" y="203200"/>
                    </a:cubicBezTo>
                    <a:lnTo>
                      <a:pt x="0" y="184150"/>
                    </a:lnTo>
                    <a:cubicBezTo>
                      <a:pt x="1337" y="182145"/>
                      <a:pt x="10305" y="166047"/>
                      <a:pt x="15875" y="168275"/>
                    </a:cubicBezTo>
                    <a:cubicBezTo>
                      <a:pt x="21736" y="170619"/>
                      <a:pt x="23327" y="189529"/>
                      <a:pt x="25400" y="193675"/>
                    </a:cubicBezTo>
                    <a:cubicBezTo>
                      <a:pt x="28554" y="199983"/>
                      <a:pt x="39785" y="217024"/>
                      <a:pt x="47625" y="222250"/>
                    </a:cubicBezTo>
                    <a:cubicBezTo>
                      <a:pt x="50410" y="224106"/>
                      <a:pt x="53975" y="224367"/>
                      <a:pt x="57150" y="225425"/>
                    </a:cubicBezTo>
                    <a:cubicBezTo>
                      <a:pt x="61115" y="221460"/>
                      <a:pt x="71163" y="214252"/>
                      <a:pt x="69850" y="206375"/>
                    </a:cubicBezTo>
                    <a:cubicBezTo>
                      <a:pt x="69223" y="202611"/>
                      <a:pt x="65050" y="200337"/>
                      <a:pt x="63500" y="196850"/>
                    </a:cubicBezTo>
                    <a:cubicBezTo>
                      <a:pt x="60782" y="190733"/>
                      <a:pt x="59267" y="184150"/>
                      <a:pt x="57150" y="177800"/>
                    </a:cubicBezTo>
                    <a:cubicBezTo>
                      <a:pt x="56092" y="174625"/>
                      <a:pt x="56760" y="170131"/>
                      <a:pt x="53975" y="168275"/>
                    </a:cubicBezTo>
                    <a:lnTo>
                      <a:pt x="44450" y="161925"/>
                    </a:lnTo>
                    <a:cubicBezTo>
                      <a:pt x="22225" y="176742"/>
                      <a:pt x="29633" y="180975"/>
                      <a:pt x="19050" y="165100"/>
                    </a:cubicBezTo>
                    <a:cubicBezTo>
                      <a:pt x="26607" y="142430"/>
                      <a:pt x="19831" y="149763"/>
                      <a:pt x="34925" y="139700"/>
                    </a:cubicBezTo>
                    <a:lnTo>
                      <a:pt x="47625" y="120650"/>
                    </a:lnTo>
                    <a:cubicBezTo>
                      <a:pt x="49742" y="117475"/>
                      <a:pt x="50800" y="113242"/>
                      <a:pt x="53975" y="111125"/>
                    </a:cubicBezTo>
                    <a:lnTo>
                      <a:pt x="63500" y="104775"/>
                    </a:lnTo>
                    <a:cubicBezTo>
                      <a:pt x="73563" y="89681"/>
                      <a:pt x="68643" y="98870"/>
                      <a:pt x="76200" y="76200"/>
                    </a:cubicBezTo>
                    <a:lnTo>
                      <a:pt x="79375" y="66675"/>
                    </a:lnTo>
                    <a:cubicBezTo>
                      <a:pt x="78167" y="60637"/>
                      <a:pt x="76279" y="47784"/>
                      <a:pt x="73025" y="41275"/>
                    </a:cubicBezTo>
                    <a:cubicBezTo>
                      <a:pt x="71318" y="37862"/>
                      <a:pt x="68792" y="34925"/>
                      <a:pt x="66675" y="31750"/>
                    </a:cubicBezTo>
                    <a:cubicBezTo>
                      <a:pt x="65617" y="27517"/>
                      <a:pt x="64699" y="23246"/>
                      <a:pt x="63500" y="19050"/>
                    </a:cubicBezTo>
                    <a:cubicBezTo>
                      <a:pt x="62581" y="15832"/>
                      <a:pt x="47625" y="3175"/>
                      <a:pt x="4445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2755421" y="624332"/>
                <a:ext cx="287141" cy="78982"/>
              </a:xfrm>
              <a:custGeom>
                <a:avLst/>
                <a:gdLst>
                  <a:gd name="connsiteX0" fmla="*/ 3175 w 317500"/>
                  <a:gd name="connsiteY0" fmla="*/ 12700 h 85725"/>
                  <a:gd name="connsiteX1" fmla="*/ 3175 w 317500"/>
                  <a:gd name="connsiteY1" fmla="*/ 12700 h 85725"/>
                  <a:gd name="connsiteX2" fmla="*/ 12700 w 317500"/>
                  <a:gd name="connsiteY2" fmla="*/ 38100 h 85725"/>
                  <a:gd name="connsiteX3" fmla="*/ 31750 w 317500"/>
                  <a:gd name="connsiteY3" fmla="*/ 53975 h 85725"/>
                  <a:gd name="connsiteX4" fmla="*/ 41275 w 317500"/>
                  <a:gd name="connsiteY4" fmla="*/ 57150 h 85725"/>
                  <a:gd name="connsiteX5" fmla="*/ 60325 w 317500"/>
                  <a:gd name="connsiteY5" fmla="*/ 69850 h 85725"/>
                  <a:gd name="connsiteX6" fmla="*/ 79375 w 317500"/>
                  <a:gd name="connsiteY6" fmla="*/ 76200 h 85725"/>
                  <a:gd name="connsiteX7" fmla="*/ 101600 w 317500"/>
                  <a:gd name="connsiteY7" fmla="*/ 85725 h 85725"/>
                  <a:gd name="connsiteX8" fmla="*/ 123825 w 317500"/>
                  <a:gd name="connsiteY8" fmla="*/ 82550 h 85725"/>
                  <a:gd name="connsiteX9" fmla="*/ 133350 w 317500"/>
                  <a:gd name="connsiteY9" fmla="*/ 76200 h 85725"/>
                  <a:gd name="connsiteX10" fmla="*/ 142875 w 317500"/>
                  <a:gd name="connsiteY10" fmla="*/ 73025 h 85725"/>
                  <a:gd name="connsiteX11" fmla="*/ 171450 w 317500"/>
                  <a:gd name="connsiteY11" fmla="*/ 60325 h 85725"/>
                  <a:gd name="connsiteX12" fmla="*/ 238125 w 317500"/>
                  <a:gd name="connsiteY12" fmla="*/ 57150 h 85725"/>
                  <a:gd name="connsiteX13" fmla="*/ 273050 w 317500"/>
                  <a:gd name="connsiteY13" fmla="*/ 47625 h 85725"/>
                  <a:gd name="connsiteX14" fmla="*/ 282575 w 317500"/>
                  <a:gd name="connsiteY14" fmla="*/ 50800 h 85725"/>
                  <a:gd name="connsiteX15" fmla="*/ 295275 w 317500"/>
                  <a:gd name="connsiteY15" fmla="*/ 69850 h 85725"/>
                  <a:gd name="connsiteX16" fmla="*/ 314325 w 317500"/>
                  <a:gd name="connsiteY16" fmla="*/ 76200 h 85725"/>
                  <a:gd name="connsiteX17" fmla="*/ 317500 w 317500"/>
                  <a:gd name="connsiteY17" fmla="*/ 66675 h 85725"/>
                  <a:gd name="connsiteX18" fmla="*/ 314325 w 317500"/>
                  <a:gd name="connsiteY18" fmla="*/ 44450 h 85725"/>
                  <a:gd name="connsiteX19" fmla="*/ 311150 w 317500"/>
                  <a:gd name="connsiteY19" fmla="*/ 34925 h 85725"/>
                  <a:gd name="connsiteX20" fmla="*/ 292100 w 317500"/>
                  <a:gd name="connsiteY20" fmla="*/ 25400 h 85725"/>
                  <a:gd name="connsiteX21" fmla="*/ 282575 w 317500"/>
                  <a:gd name="connsiteY21" fmla="*/ 19050 h 85725"/>
                  <a:gd name="connsiteX22" fmla="*/ 263525 w 317500"/>
                  <a:gd name="connsiteY22" fmla="*/ 15875 h 85725"/>
                  <a:gd name="connsiteX23" fmla="*/ 247650 w 317500"/>
                  <a:gd name="connsiteY23" fmla="*/ 12700 h 85725"/>
                  <a:gd name="connsiteX24" fmla="*/ 228600 w 317500"/>
                  <a:gd name="connsiteY24" fmla="*/ 6350 h 85725"/>
                  <a:gd name="connsiteX25" fmla="*/ 219075 w 317500"/>
                  <a:gd name="connsiteY25" fmla="*/ 3175 h 85725"/>
                  <a:gd name="connsiteX26" fmla="*/ 206375 w 317500"/>
                  <a:gd name="connsiteY26" fmla="*/ 0 h 85725"/>
                  <a:gd name="connsiteX27" fmla="*/ 200025 w 317500"/>
                  <a:gd name="connsiteY27" fmla="*/ 9525 h 85725"/>
                  <a:gd name="connsiteX28" fmla="*/ 196850 w 317500"/>
                  <a:gd name="connsiteY28" fmla="*/ 19050 h 85725"/>
                  <a:gd name="connsiteX29" fmla="*/ 187325 w 317500"/>
                  <a:gd name="connsiteY29" fmla="*/ 15875 h 85725"/>
                  <a:gd name="connsiteX30" fmla="*/ 152400 w 317500"/>
                  <a:gd name="connsiteY30" fmla="*/ 6350 h 85725"/>
                  <a:gd name="connsiteX31" fmla="*/ 130175 w 317500"/>
                  <a:gd name="connsiteY31" fmla="*/ 12700 h 85725"/>
                  <a:gd name="connsiteX32" fmla="*/ 123825 w 317500"/>
                  <a:gd name="connsiteY32" fmla="*/ 22225 h 85725"/>
                  <a:gd name="connsiteX33" fmla="*/ 114300 w 317500"/>
                  <a:gd name="connsiteY33" fmla="*/ 31750 h 85725"/>
                  <a:gd name="connsiteX34" fmla="*/ 107950 w 317500"/>
                  <a:gd name="connsiteY34" fmla="*/ 41275 h 85725"/>
                  <a:gd name="connsiteX35" fmla="*/ 88900 w 317500"/>
                  <a:gd name="connsiteY35" fmla="*/ 47625 h 85725"/>
                  <a:gd name="connsiteX36" fmla="*/ 57150 w 317500"/>
                  <a:gd name="connsiteY36" fmla="*/ 38100 h 85725"/>
                  <a:gd name="connsiteX37" fmla="*/ 47625 w 317500"/>
                  <a:gd name="connsiteY37" fmla="*/ 34925 h 85725"/>
                  <a:gd name="connsiteX38" fmla="*/ 28575 w 317500"/>
                  <a:gd name="connsiteY38" fmla="*/ 31750 h 85725"/>
                  <a:gd name="connsiteX39" fmla="*/ 0 w 317500"/>
                  <a:gd name="connsiteY39" fmla="*/ 19050 h 85725"/>
                  <a:gd name="connsiteX40" fmla="*/ 3175 w 317500"/>
                  <a:gd name="connsiteY40" fmla="*/ 1270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17500" h="85725">
                    <a:moveTo>
                      <a:pt x="3175" y="12700"/>
                    </a:moveTo>
                    <a:lnTo>
                      <a:pt x="3175" y="12700"/>
                    </a:lnTo>
                    <a:cubicBezTo>
                      <a:pt x="6350" y="21167"/>
                      <a:pt x="8370" y="30162"/>
                      <a:pt x="12700" y="38100"/>
                    </a:cubicBezTo>
                    <a:cubicBezTo>
                      <a:pt x="15333" y="42928"/>
                      <a:pt x="26639" y="51419"/>
                      <a:pt x="31750" y="53975"/>
                    </a:cubicBezTo>
                    <a:cubicBezTo>
                      <a:pt x="34743" y="55472"/>
                      <a:pt x="38349" y="55525"/>
                      <a:pt x="41275" y="57150"/>
                    </a:cubicBezTo>
                    <a:cubicBezTo>
                      <a:pt x="47946" y="60856"/>
                      <a:pt x="53085" y="67437"/>
                      <a:pt x="60325" y="69850"/>
                    </a:cubicBezTo>
                    <a:cubicBezTo>
                      <a:pt x="66675" y="71967"/>
                      <a:pt x="73806" y="72487"/>
                      <a:pt x="79375" y="76200"/>
                    </a:cubicBezTo>
                    <a:cubicBezTo>
                      <a:pt x="92531" y="84971"/>
                      <a:pt x="85198" y="81625"/>
                      <a:pt x="101600" y="85725"/>
                    </a:cubicBezTo>
                    <a:cubicBezTo>
                      <a:pt x="109008" y="84667"/>
                      <a:pt x="116657" y="84700"/>
                      <a:pt x="123825" y="82550"/>
                    </a:cubicBezTo>
                    <a:cubicBezTo>
                      <a:pt x="127480" y="81454"/>
                      <a:pt x="129937" y="77907"/>
                      <a:pt x="133350" y="76200"/>
                    </a:cubicBezTo>
                    <a:cubicBezTo>
                      <a:pt x="136343" y="74703"/>
                      <a:pt x="139882" y="74522"/>
                      <a:pt x="142875" y="73025"/>
                    </a:cubicBezTo>
                    <a:cubicBezTo>
                      <a:pt x="155368" y="66779"/>
                      <a:pt x="153343" y="61187"/>
                      <a:pt x="171450" y="60325"/>
                    </a:cubicBezTo>
                    <a:lnTo>
                      <a:pt x="238125" y="57150"/>
                    </a:lnTo>
                    <a:cubicBezTo>
                      <a:pt x="262295" y="49093"/>
                      <a:pt x="250611" y="52113"/>
                      <a:pt x="273050" y="47625"/>
                    </a:cubicBezTo>
                    <a:cubicBezTo>
                      <a:pt x="276225" y="48683"/>
                      <a:pt x="280208" y="48433"/>
                      <a:pt x="282575" y="50800"/>
                    </a:cubicBezTo>
                    <a:cubicBezTo>
                      <a:pt x="287971" y="56196"/>
                      <a:pt x="288035" y="67437"/>
                      <a:pt x="295275" y="69850"/>
                    </a:cubicBezTo>
                    <a:lnTo>
                      <a:pt x="314325" y="76200"/>
                    </a:lnTo>
                    <a:cubicBezTo>
                      <a:pt x="315383" y="73025"/>
                      <a:pt x="317500" y="70022"/>
                      <a:pt x="317500" y="66675"/>
                    </a:cubicBezTo>
                    <a:cubicBezTo>
                      <a:pt x="317500" y="59191"/>
                      <a:pt x="315793" y="51788"/>
                      <a:pt x="314325" y="44450"/>
                    </a:cubicBezTo>
                    <a:cubicBezTo>
                      <a:pt x="313669" y="41168"/>
                      <a:pt x="313241" y="37538"/>
                      <a:pt x="311150" y="34925"/>
                    </a:cubicBezTo>
                    <a:cubicBezTo>
                      <a:pt x="305084" y="27342"/>
                      <a:pt x="299769" y="29235"/>
                      <a:pt x="292100" y="25400"/>
                    </a:cubicBezTo>
                    <a:cubicBezTo>
                      <a:pt x="288687" y="23693"/>
                      <a:pt x="286195" y="20257"/>
                      <a:pt x="282575" y="19050"/>
                    </a:cubicBezTo>
                    <a:cubicBezTo>
                      <a:pt x="276468" y="17014"/>
                      <a:pt x="269859" y="17027"/>
                      <a:pt x="263525" y="15875"/>
                    </a:cubicBezTo>
                    <a:cubicBezTo>
                      <a:pt x="258216" y="14910"/>
                      <a:pt x="252856" y="14120"/>
                      <a:pt x="247650" y="12700"/>
                    </a:cubicBezTo>
                    <a:cubicBezTo>
                      <a:pt x="241192" y="10939"/>
                      <a:pt x="234950" y="8467"/>
                      <a:pt x="228600" y="6350"/>
                    </a:cubicBezTo>
                    <a:cubicBezTo>
                      <a:pt x="225425" y="5292"/>
                      <a:pt x="222322" y="3987"/>
                      <a:pt x="219075" y="3175"/>
                    </a:cubicBezTo>
                    <a:lnTo>
                      <a:pt x="206375" y="0"/>
                    </a:lnTo>
                    <a:cubicBezTo>
                      <a:pt x="204258" y="3175"/>
                      <a:pt x="201732" y="6112"/>
                      <a:pt x="200025" y="9525"/>
                    </a:cubicBezTo>
                    <a:cubicBezTo>
                      <a:pt x="198528" y="12518"/>
                      <a:pt x="199843" y="17553"/>
                      <a:pt x="196850" y="19050"/>
                    </a:cubicBezTo>
                    <a:cubicBezTo>
                      <a:pt x="193857" y="20547"/>
                      <a:pt x="190554" y="16756"/>
                      <a:pt x="187325" y="15875"/>
                    </a:cubicBezTo>
                    <a:cubicBezTo>
                      <a:pt x="147936" y="5132"/>
                      <a:pt x="174324" y="13658"/>
                      <a:pt x="152400" y="6350"/>
                    </a:cubicBezTo>
                    <a:cubicBezTo>
                      <a:pt x="151570" y="6557"/>
                      <a:pt x="132245" y="11044"/>
                      <a:pt x="130175" y="12700"/>
                    </a:cubicBezTo>
                    <a:cubicBezTo>
                      <a:pt x="127195" y="15084"/>
                      <a:pt x="126268" y="19294"/>
                      <a:pt x="123825" y="22225"/>
                    </a:cubicBezTo>
                    <a:cubicBezTo>
                      <a:pt x="120950" y="25674"/>
                      <a:pt x="117175" y="28301"/>
                      <a:pt x="114300" y="31750"/>
                    </a:cubicBezTo>
                    <a:cubicBezTo>
                      <a:pt x="111857" y="34681"/>
                      <a:pt x="111186" y="39253"/>
                      <a:pt x="107950" y="41275"/>
                    </a:cubicBezTo>
                    <a:cubicBezTo>
                      <a:pt x="102274" y="44823"/>
                      <a:pt x="88900" y="47625"/>
                      <a:pt x="88900" y="47625"/>
                    </a:cubicBezTo>
                    <a:cubicBezTo>
                      <a:pt x="69706" y="42827"/>
                      <a:pt x="80340" y="45830"/>
                      <a:pt x="57150" y="38100"/>
                    </a:cubicBezTo>
                    <a:cubicBezTo>
                      <a:pt x="53975" y="37042"/>
                      <a:pt x="50926" y="35475"/>
                      <a:pt x="47625" y="34925"/>
                    </a:cubicBezTo>
                    <a:cubicBezTo>
                      <a:pt x="41275" y="33867"/>
                      <a:pt x="34820" y="33311"/>
                      <a:pt x="28575" y="31750"/>
                    </a:cubicBezTo>
                    <a:cubicBezTo>
                      <a:pt x="20191" y="29654"/>
                      <a:pt x="6950" y="26000"/>
                      <a:pt x="0" y="19050"/>
                    </a:cubicBezTo>
                    <a:lnTo>
                      <a:pt x="3175" y="127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062962" y="576122"/>
                <a:ext cx="202794" cy="308747"/>
              </a:xfrm>
              <a:custGeom>
                <a:avLst/>
                <a:gdLst>
                  <a:gd name="connsiteX0" fmla="*/ 0 w 223596"/>
                  <a:gd name="connsiteY0" fmla="*/ 9525 h 338944"/>
                  <a:gd name="connsiteX1" fmla="*/ 0 w 223596"/>
                  <a:gd name="connsiteY1" fmla="*/ 9525 h 338944"/>
                  <a:gd name="connsiteX2" fmla="*/ 25400 w 223596"/>
                  <a:gd name="connsiteY2" fmla="*/ 19050 h 338944"/>
                  <a:gd name="connsiteX3" fmla="*/ 41275 w 223596"/>
                  <a:gd name="connsiteY3" fmla="*/ 31750 h 338944"/>
                  <a:gd name="connsiteX4" fmla="*/ 66675 w 223596"/>
                  <a:gd name="connsiteY4" fmla="*/ 31750 h 338944"/>
                  <a:gd name="connsiteX5" fmla="*/ 79375 w 223596"/>
                  <a:gd name="connsiteY5" fmla="*/ 50800 h 338944"/>
                  <a:gd name="connsiteX6" fmla="*/ 85725 w 223596"/>
                  <a:gd name="connsiteY6" fmla="*/ 60325 h 338944"/>
                  <a:gd name="connsiteX7" fmla="*/ 95250 w 223596"/>
                  <a:gd name="connsiteY7" fmla="*/ 63500 h 338944"/>
                  <a:gd name="connsiteX8" fmla="*/ 98425 w 223596"/>
                  <a:gd name="connsiteY8" fmla="*/ 73025 h 338944"/>
                  <a:gd name="connsiteX9" fmla="*/ 117475 w 223596"/>
                  <a:gd name="connsiteY9" fmla="*/ 73025 h 338944"/>
                  <a:gd name="connsiteX10" fmla="*/ 120650 w 223596"/>
                  <a:gd name="connsiteY10" fmla="*/ 82550 h 338944"/>
                  <a:gd name="connsiteX11" fmla="*/ 111125 w 223596"/>
                  <a:gd name="connsiteY11" fmla="*/ 92075 h 338944"/>
                  <a:gd name="connsiteX12" fmla="*/ 107950 w 223596"/>
                  <a:gd name="connsiteY12" fmla="*/ 101600 h 338944"/>
                  <a:gd name="connsiteX13" fmla="*/ 127000 w 223596"/>
                  <a:gd name="connsiteY13" fmla="*/ 107950 h 338944"/>
                  <a:gd name="connsiteX14" fmla="*/ 136525 w 223596"/>
                  <a:gd name="connsiteY14" fmla="*/ 111125 h 338944"/>
                  <a:gd name="connsiteX15" fmla="*/ 158750 w 223596"/>
                  <a:gd name="connsiteY15" fmla="*/ 120650 h 338944"/>
                  <a:gd name="connsiteX16" fmla="*/ 174625 w 223596"/>
                  <a:gd name="connsiteY16" fmla="*/ 136525 h 338944"/>
                  <a:gd name="connsiteX17" fmla="*/ 184150 w 223596"/>
                  <a:gd name="connsiteY17" fmla="*/ 142875 h 338944"/>
                  <a:gd name="connsiteX18" fmla="*/ 177800 w 223596"/>
                  <a:gd name="connsiteY18" fmla="*/ 152400 h 338944"/>
                  <a:gd name="connsiteX19" fmla="*/ 168275 w 223596"/>
                  <a:gd name="connsiteY19" fmla="*/ 158750 h 338944"/>
                  <a:gd name="connsiteX20" fmla="*/ 180975 w 223596"/>
                  <a:gd name="connsiteY20" fmla="*/ 187325 h 338944"/>
                  <a:gd name="connsiteX21" fmla="*/ 171450 w 223596"/>
                  <a:gd name="connsiteY21" fmla="*/ 193675 h 338944"/>
                  <a:gd name="connsiteX22" fmla="*/ 149225 w 223596"/>
                  <a:gd name="connsiteY22" fmla="*/ 180975 h 338944"/>
                  <a:gd name="connsiteX23" fmla="*/ 146050 w 223596"/>
                  <a:gd name="connsiteY23" fmla="*/ 190500 h 338944"/>
                  <a:gd name="connsiteX24" fmla="*/ 149225 w 223596"/>
                  <a:gd name="connsiteY24" fmla="*/ 200025 h 338944"/>
                  <a:gd name="connsiteX25" fmla="*/ 152400 w 223596"/>
                  <a:gd name="connsiteY25" fmla="*/ 219075 h 338944"/>
                  <a:gd name="connsiteX26" fmla="*/ 136525 w 223596"/>
                  <a:gd name="connsiteY26" fmla="*/ 247650 h 338944"/>
                  <a:gd name="connsiteX27" fmla="*/ 127000 w 223596"/>
                  <a:gd name="connsiteY27" fmla="*/ 257175 h 338944"/>
                  <a:gd name="connsiteX28" fmla="*/ 117475 w 223596"/>
                  <a:gd name="connsiteY28" fmla="*/ 260350 h 338944"/>
                  <a:gd name="connsiteX29" fmla="*/ 107950 w 223596"/>
                  <a:gd name="connsiteY29" fmla="*/ 266700 h 338944"/>
                  <a:gd name="connsiteX30" fmla="*/ 107950 w 223596"/>
                  <a:gd name="connsiteY30" fmla="*/ 298450 h 338944"/>
                  <a:gd name="connsiteX31" fmla="*/ 117475 w 223596"/>
                  <a:gd name="connsiteY31" fmla="*/ 301625 h 338944"/>
                  <a:gd name="connsiteX32" fmla="*/ 136525 w 223596"/>
                  <a:gd name="connsiteY32" fmla="*/ 311150 h 338944"/>
                  <a:gd name="connsiteX33" fmla="*/ 152400 w 223596"/>
                  <a:gd name="connsiteY33" fmla="*/ 333375 h 338944"/>
                  <a:gd name="connsiteX34" fmla="*/ 161925 w 223596"/>
                  <a:gd name="connsiteY34" fmla="*/ 314325 h 338944"/>
                  <a:gd name="connsiteX35" fmla="*/ 165100 w 223596"/>
                  <a:gd name="connsiteY35" fmla="*/ 304800 h 338944"/>
                  <a:gd name="connsiteX36" fmla="*/ 161925 w 223596"/>
                  <a:gd name="connsiteY36" fmla="*/ 269875 h 338944"/>
                  <a:gd name="connsiteX37" fmla="*/ 165100 w 223596"/>
                  <a:gd name="connsiteY37" fmla="*/ 250825 h 338944"/>
                  <a:gd name="connsiteX38" fmla="*/ 174625 w 223596"/>
                  <a:gd name="connsiteY38" fmla="*/ 231775 h 338944"/>
                  <a:gd name="connsiteX39" fmla="*/ 193675 w 223596"/>
                  <a:gd name="connsiteY39" fmla="*/ 222250 h 338944"/>
                  <a:gd name="connsiteX40" fmla="*/ 212725 w 223596"/>
                  <a:gd name="connsiteY40" fmla="*/ 212725 h 338944"/>
                  <a:gd name="connsiteX41" fmla="*/ 215900 w 223596"/>
                  <a:gd name="connsiteY41" fmla="*/ 174625 h 338944"/>
                  <a:gd name="connsiteX42" fmla="*/ 206375 w 223596"/>
                  <a:gd name="connsiteY42" fmla="*/ 168275 h 338944"/>
                  <a:gd name="connsiteX43" fmla="*/ 200025 w 223596"/>
                  <a:gd name="connsiteY43" fmla="*/ 158750 h 338944"/>
                  <a:gd name="connsiteX44" fmla="*/ 190500 w 223596"/>
                  <a:gd name="connsiteY44" fmla="*/ 130175 h 338944"/>
                  <a:gd name="connsiteX45" fmla="*/ 187325 w 223596"/>
                  <a:gd name="connsiteY45" fmla="*/ 120650 h 338944"/>
                  <a:gd name="connsiteX46" fmla="*/ 168275 w 223596"/>
                  <a:gd name="connsiteY46" fmla="*/ 114300 h 338944"/>
                  <a:gd name="connsiteX47" fmla="*/ 155575 w 223596"/>
                  <a:gd name="connsiteY47" fmla="*/ 95250 h 338944"/>
                  <a:gd name="connsiteX48" fmla="*/ 142875 w 223596"/>
                  <a:gd name="connsiteY48" fmla="*/ 66675 h 338944"/>
                  <a:gd name="connsiteX49" fmla="*/ 133350 w 223596"/>
                  <a:gd name="connsiteY49" fmla="*/ 63500 h 338944"/>
                  <a:gd name="connsiteX50" fmla="*/ 114300 w 223596"/>
                  <a:gd name="connsiteY50" fmla="*/ 50800 h 338944"/>
                  <a:gd name="connsiteX51" fmla="*/ 95250 w 223596"/>
                  <a:gd name="connsiteY51" fmla="*/ 12700 h 338944"/>
                  <a:gd name="connsiteX52" fmla="*/ 88900 w 223596"/>
                  <a:gd name="connsiteY52" fmla="*/ 3175 h 338944"/>
                  <a:gd name="connsiteX53" fmla="*/ 79375 w 223596"/>
                  <a:gd name="connsiteY53" fmla="*/ 0 h 338944"/>
                  <a:gd name="connsiteX54" fmla="*/ 57150 w 223596"/>
                  <a:gd name="connsiteY54" fmla="*/ 6350 h 338944"/>
                  <a:gd name="connsiteX55" fmla="*/ 47625 w 223596"/>
                  <a:gd name="connsiteY55" fmla="*/ 12700 h 338944"/>
                  <a:gd name="connsiteX56" fmla="*/ 0 w 223596"/>
                  <a:gd name="connsiteY56" fmla="*/ 9525 h 338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223596" h="338944">
                    <a:moveTo>
                      <a:pt x="0" y="9525"/>
                    </a:moveTo>
                    <a:lnTo>
                      <a:pt x="0" y="9525"/>
                    </a:lnTo>
                    <a:cubicBezTo>
                      <a:pt x="8467" y="12700"/>
                      <a:pt x="17646" y="14398"/>
                      <a:pt x="25400" y="19050"/>
                    </a:cubicBezTo>
                    <a:cubicBezTo>
                      <a:pt x="61303" y="40592"/>
                      <a:pt x="3838" y="19271"/>
                      <a:pt x="41275" y="31750"/>
                    </a:cubicBezTo>
                    <a:cubicBezTo>
                      <a:pt x="47313" y="30542"/>
                      <a:pt x="60166" y="25241"/>
                      <a:pt x="66675" y="31750"/>
                    </a:cubicBezTo>
                    <a:cubicBezTo>
                      <a:pt x="72071" y="37146"/>
                      <a:pt x="75142" y="44450"/>
                      <a:pt x="79375" y="50800"/>
                    </a:cubicBezTo>
                    <a:cubicBezTo>
                      <a:pt x="81492" y="53975"/>
                      <a:pt x="82105" y="59118"/>
                      <a:pt x="85725" y="60325"/>
                    </a:cubicBezTo>
                    <a:lnTo>
                      <a:pt x="95250" y="63500"/>
                    </a:lnTo>
                    <a:cubicBezTo>
                      <a:pt x="96308" y="66675"/>
                      <a:pt x="96058" y="70658"/>
                      <a:pt x="98425" y="73025"/>
                    </a:cubicBezTo>
                    <a:cubicBezTo>
                      <a:pt x="104775" y="79375"/>
                      <a:pt x="111125" y="75142"/>
                      <a:pt x="117475" y="73025"/>
                    </a:cubicBezTo>
                    <a:cubicBezTo>
                      <a:pt x="118533" y="76200"/>
                      <a:pt x="121708" y="79375"/>
                      <a:pt x="120650" y="82550"/>
                    </a:cubicBezTo>
                    <a:cubicBezTo>
                      <a:pt x="119230" y="86810"/>
                      <a:pt x="113616" y="88339"/>
                      <a:pt x="111125" y="92075"/>
                    </a:cubicBezTo>
                    <a:cubicBezTo>
                      <a:pt x="109269" y="94860"/>
                      <a:pt x="109008" y="98425"/>
                      <a:pt x="107950" y="101600"/>
                    </a:cubicBezTo>
                    <a:lnTo>
                      <a:pt x="127000" y="107950"/>
                    </a:lnTo>
                    <a:cubicBezTo>
                      <a:pt x="130175" y="109008"/>
                      <a:pt x="133740" y="109269"/>
                      <a:pt x="136525" y="111125"/>
                    </a:cubicBezTo>
                    <a:cubicBezTo>
                      <a:pt x="149681" y="119896"/>
                      <a:pt x="142348" y="116550"/>
                      <a:pt x="158750" y="120650"/>
                    </a:cubicBezTo>
                    <a:cubicBezTo>
                      <a:pt x="184150" y="137583"/>
                      <a:pt x="153458" y="115358"/>
                      <a:pt x="174625" y="136525"/>
                    </a:cubicBezTo>
                    <a:cubicBezTo>
                      <a:pt x="177323" y="139223"/>
                      <a:pt x="180975" y="140758"/>
                      <a:pt x="184150" y="142875"/>
                    </a:cubicBezTo>
                    <a:cubicBezTo>
                      <a:pt x="182033" y="146050"/>
                      <a:pt x="180498" y="149702"/>
                      <a:pt x="177800" y="152400"/>
                    </a:cubicBezTo>
                    <a:cubicBezTo>
                      <a:pt x="175102" y="155098"/>
                      <a:pt x="168748" y="154964"/>
                      <a:pt x="168275" y="158750"/>
                    </a:cubicBezTo>
                    <a:cubicBezTo>
                      <a:pt x="167082" y="168295"/>
                      <a:pt x="175900" y="179713"/>
                      <a:pt x="180975" y="187325"/>
                    </a:cubicBezTo>
                    <a:cubicBezTo>
                      <a:pt x="177800" y="189442"/>
                      <a:pt x="175266" y="193675"/>
                      <a:pt x="171450" y="193675"/>
                    </a:cubicBezTo>
                    <a:cubicBezTo>
                      <a:pt x="167422" y="193675"/>
                      <a:pt x="152945" y="183455"/>
                      <a:pt x="149225" y="180975"/>
                    </a:cubicBezTo>
                    <a:cubicBezTo>
                      <a:pt x="148167" y="184150"/>
                      <a:pt x="146050" y="187153"/>
                      <a:pt x="146050" y="190500"/>
                    </a:cubicBezTo>
                    <a:cubicBezTo>
                      <a:pt x="146050" y="193847"/>
                      <a:pt x="148499" y="196758"/>
                      <a:pt x="149225" y="200025"/>
                    </a:cubicBezTo>
                    <a:cubicBezTo>
                      <a:pt x="150622" y="206309"/>
                      <a:pt x="151342" y="212725"/>
                      <a:pt x="152400" y="219075"/>
                    </a:cubicBezTo>
                    <a:cubicBezTo>
                      <a:pt x="148407" y="231053"/>
                      <a:pt x="147442" y="236733"/>
                      <a:pt x="136525" y="247650"/>
                    </a:cubicBezTo>
                    <a:cubicBezTo>
                      <a:pt x="133350" y="250825"/>
                      <a:pt x="130736" y="254684"/>
                      <a:pt x="127000" y="257175"/>
                    </a:cubicBezTo>
                    <a:cubicBezTo>
                      <a:pt x="124215" y="259031"/>
                      <a:pt x="120468" y="258853"/>
                      <a:pt x="117475" y="260350"/>
                    </a:cubicBezTo>
                    <a:cubicBezTo>
                      <a:pt x="114062" y="262057"/>
                      <a:pt x="111125" y="264583"/>
                      <a:pt x="107950" y="266700"/>
                    </a:cubicBezTo>
                    <a:cubicBezTo>
                      <a:pt x="104040" y="278430"/>
                      <a:pt x="100653" y="283857"/>
                      <a:pt x="107950" y="298450"/>
                    </a:cubicBezTo>
                    <a:cubicBezTo>
                      <a:pt x="109447" y="301443"/>
                      <a:pt x="114482" y="300128"/>
                      <a:pt x="117475" y="301625"/>
                    </a:cubicBezTo>
                    <a:cubicBezTo>
                      <a:pt x="142094" y="313935"/>
                      <a:pt x="112584" y="303170"/>
                      <a:pt x="136525" y="311150"/>
                    </a:cubicBezTo>
                    <a:cubicBezTo>
                      <a:pt x="143933" y="333375"/>
                      <a:pt x="136525" y="328083"/>
                      <a:pt x="152400" y="333375"/>
                    </a:cubicBezTo>
                    <a:cubicBezTo>
                      <a:pt x="160380" y="309434"/>
                      <a:pt x="149615" y="338944"/>
                      <a:pt x="161925" y="314325"/>
                    </a:cubicBezTo>
                    <a:cubicBezTo>
                      <a:pt x="163422" y="311332"/>
                      <a:pt x="164042" y="307975"/>
                      <a:pt x="165100" y="304800"/>
                    </a:cubicBezTo>
                    <a:cubicBezTo>
                      <a:pt x="164042" y="293158"/>
                      <a:pt x="161925" y="281565"/>
                      <a:pt x="161925" y="269875"/>
                    </a:cubicBezTo>
                    <a:cubicBezTo>
                      <a:pt x="161925" y="263437"/>
                      <a:pt x="163703" y="257109"/>
                      <a:pt x="165100" y="250825"/>
                    </a:cubicBezTo>
                    <a:cubicBezTo>
                      <a:pt x="166576" y="244185"/>
                      <a:pt x="169732" y="236668"/>
                      <a:pt x="174625" y="231775"/>
                    </a:cubicBezTo>
                    <a:cubicBezTo>
                      <a:pt x="183724" y="222676"/>
                      <a:pt x="183346" y="227415"/>
                      <a:pt x="193675" y="222250"/>
                    </a:cubicBezTo>
                    <a:cubicBezTo>
                      <a:pt x="218294" y="209940"/>
                      <a:pt x="188784" y="220705"/>
                      <a:pt x="212725" y="212725"/>
                    </a:cubicBezTo>
                    <a:cubicBezTo>
                      <a:pt x="217554" y="198237"/>
                      <a:pt x="223596" y="190016"/>
                      <a:pt x="215900" y="174625"/>
                    </a:cubicBezTo>
                    <a:cubicBezTo>
                      <a:pt x="214193" y="171212"/>
                      <a:pt x="209550" y="170392"/>
                      <a:pt x="206375" y="168275"/>
                    </a:cubicBezTo>
                    <a:cubicBezTo>
                      <a:pt x="204258" y="165100"/>
                      <a:pt x="201575" y="162237"/>
                      <a:pt x="200025" y="158750"/>
                    </a:cubicBezTo>
                    <a:lnTo>
                      <a:pt x="190500" y="130175"/>
                    </a:lnTo>
                    <a:cubicBezTo>
                      <a:pt x="189442" y="127000"/>
                      <a:pt x="190500" y="121708"/>
                      <a:pt x="187325" y="120650"/>
                    </a:cubicBezTo>
                    <a:lnTo>
                      <a:pt x="168275" y="114300"/>
                    </a:lnTo>
                    <a:cubicBezTo>
                      <a:pt x="164042" y="107950"/>
                      <a:pt x="157988" y="102490"/>
                      <a:pt x="155575" y="95250"/>
                    </a:cubicBezTo>
                    <a:cubicBezTo>
                      <a:pt x="153635" y="89429"/>
                      <a:pt x="149736" y="72164"/>
                      <a:pt x="142875" y="66675"/>
                    </a:cubicBezTo>
                    <a:cubicBezTo>
                      <a:pt x="140262" y="64584"/>
                      <a:pt x="136276" y="65125"/>
                      <a:pt x="133350" y="63500"/>
                    </a:cubicBezTo>
                    <a:cubicBezTo>
                      <a:pt x="126679" y="59794"/>
                      <a:pt x="114300" y="50800"/>
                      <a:pt x="114300" y="50800"/>
                    </a:cubicBezTo>
                    <a:cubicBezTo>
                      <a:pt x="105537" y="24510"/>
                      <a:pt x="111663" y="37319"/>
                      <a:pt x="95250" y="12700"/>
                    </a:cubicBezTo>
                    <a:cubicBezTo>
                      <a:pt x="93133" y="9525"/>
                      <a:pt x="92520" y="4382"/>
                      <a:pt x="88900" y="3175"/>
                    </a:cubicBezTo>
                    <a:lnTo>
                      <a:pt x="79375" y="0"/>
                    </a:lnTo>
                    <a:cubicBezTo>
                      <a:pt x="75306" y="1017"/>
                      <a:pt x="61705" y="4073"/>
                      <a:pt x="57150" y="6350"/>
                    </a:cubicBezTo>
                    <a:cubicBezTo>
                      <a:pt x="53737" y="8057"/>
                      <a:pt x="50800" y="10583"/>
                      <a:pt x="47625" y="12700"/>
                    </a:cubicBezTo>
                    <a:cubicBezTo>
                      <a:pt x="11646" y="9429"/>
                      <a:pt x="7938" y="10054"/>
                      <a:pt x="0" y="952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292659" y="972501"/>
                <a:ext cx="193820" cy="267461"/>
              </a:xfrm>
              <a:custGeom>
                <a:avLst/>
                <a:gdLst>
                  <a:gd name="connsiteX0" fmla="*/ 19122 w 212797"/>
                  <a:gd name="connsiteY0" fmla="*/ 6350 h 292990"/>
                  <a:gd name="connsiteX1" fmla="*/ 19122 w 212797"/>
                  <a:gd name="connsiteY1" fmla="*/ 6350 h 292990"/>
                  <a:gd name="connsiteX2" fmla="*/ 12772 w 212797"/>
                  <a:gd name="connsiteY2" fmla="*/ 34925 h 292990"/>
                  <a:gd name="connsiteX3" fmla="*/ 6422 w 212797"/>
                  <a:gd name="connsiteY3" fmla="*/ 44450 h 292990"/>
                  <a:gd name="connsiteX4" fmla="*/ 72 w 212797"/>
                  <a:gd name="connsiteY4" fmla="*/ 63500 h 292990"/>
                  <a:gd name="connsiteX5" fmla="*/ 3247 w 212797"/>
                  <a:gd name="connsiteY5" fmla="*/ 73025 h 292990"/>
                  <a:gd name="connsiteX6" fmla="*/ 12772 w 212797"/>
                  <a:gd name="connsiteY6" fmla="*/ 66675 h 292990"/>
                  <a:gd name="connsiteX7" fmla="*/ 25472 w 212797"/>
                  <a:gd name="connsiteY7" fmla="*/ 57150 h 292990"/>
                  <a:gd name="connsiteX8" fmla="*/ 31822 w 212797"/>
                  <a:gd name="connsiteY8" fmla="*/ 47625 h 292990"/>
                  <a:gd name="connsiteX9" fmla="*/ 50872 w 212797"/>
                  <a:gd name="connsiteY9" fmla="*/ 41275 h 292990"/>
                  <a:gd name="connsiteX10" fmla="*/ 60397 w 212797"/>
                  <a:gd name="connsiteY10" fmla="*/ 38100 h 292990"/>
                  <a:gd name="connsiteX11" fmla="*/ 79447 w 212797"/>
                  <a:gd name="connsiteY11" fmla="*/ 47625 h 292990"/>
                  <a:gd name="connsiteX12" fmla="*/ 95322 w 212797"/>
                  <a:gd name="connsiteY12" fmla="*/ 63500 h 292990"/>
                  <a:gd name="connsiteX13" fmla="*/ 114372 w 212797"/>
                  <a:gd name="connsiteY13" fmla="*/ 69850 h 292990"/>
                  <a:gd name="connsiteX14" fmla="*/ 120722 w 212797"/>
                  <a:gd name="connsiteY14" fmla="*/ 79375 h 292990"/>
                  <a:gd name="connsiteX15" fmla="*/ 130247 w 212797"/>
                  <a:gd name="connsiteY15" fmla="*/ 85725 h 292990"/>
                  <a:gd name="connsiteX16" fmla="*/ 136597 w 212797"/>
                  <a:gd name="connsiteY16" fmla="*/ 104775 h 292990"/>
                  <a:gd name="connsiteX17" fmla="*/ 149297 w 212797"/>
                  <a:gd name="connsiteY17" fmla="*/ 123825 h 292990"/>
                  <a:gd name="connsiteX18" fmla="*/ 155647 w 212797"/>
                  <a:gd name="connsiteY18" fmla="*/ 133350 h 292990"/>
                  <a:gd name="connsiteX19" fmla="*/ 165172 w 212797"/>
                  <a:gd name="connsiteY19" fmla="*/ 139700 h 292990"/>
                  <a:gd name="connsiteX20" fmla="*/ 171522 w 212797"/>
                  <a:gd name="connsiteY20" fmla="*/ 149225 h 292990"/>
                  <a:gd name="connsiteX21" fmla="*/ 184222 w 212797"/>
                  <a:gd name="connsiteY21" fmla="*/ 161925 h 292990"/>
                  <a:gd name="connsiteX22" fmla="*/ 177872 w 212797"/>
                  <a:gd name="connsiteY22" fmla="*/ 180975 h 292990"/>
                  <a:gd name="connsiteX23" fmla="*/ 174697 w 212797"/>
                  <a:gd name="connsiteY23" fmla="*/ 190500 h 292990"/>
                  <a:gd name="connsiteX24" fmla="*/ 177872 w 212797"/>
                  <a:gd name="connsiteY24" fmla="*/ 212725 h 292990"/>
                  <a:gd name="connsiteX25" fmla="*/ 171522 w 212797"/>
                  <a:gd name="connsiteY25" fmla="*/ 222250 h 292990"/>
                  <a:gd name="connsiteX26" fmla="*/ 152472 w 212797"/>
                  <a:gd name="connsiteY26" fmla="*/ 238125 h 292990"/>
                  <a:gd name="connsiteX27" fmla="*/ 133422 w 212797"/>
                  <a:gd name="connsiteY27" fmla="*/ 231775 h 292990"/>
                  <a:gd name="connsiteX28" fmla="*/ 142947 w 212797"/>
                  <a:gd name="connsiteY28" fmla="*/ 254000 h 292990"/>
                  <a:gd name="connsiteX29" fmla="*/ 152472 w 212797"/>
                  <a:gd name="connsiteY29" fmla="*/ 257175 h 292990"/>
                  <a:gd name="connsiteX30" fmla="*/ 171522 w 212797"/>
                  <a:gd name="connsiteY30" fmla="*/ 266700 h 292990"/>
                  <a:gd name="connsiteX31" fmla="*/ 187397 w 212797"/>
                  <a:gd name="connsiteY31" fmla="*/ 276225 h 292990"/>
                  <a:gd name="connsiteX32" fmla="*/ 177872 w 212797"/>
                  <a:gd name="connsiteY32" fmla="*/ 257175 h 292990"/>
                  <a:gd name="connsiteX33" fmla="*/ 184222 w 212797"/>
                  <a:gd name="connsiteY33" fmla="*/ 228600 h 292990"/>
                  <a:gd name="connsiteX34" fmla="*/ 187397 w 212797"/>
                  <a:gd name="connsiteY34" fmla="*/ 212725 h 292990"/>
                  <a:gd name="connsiteX35" fmla="*/ 193747 w 212797"/>
                  <a:gd name="connsiteY35" fmla="*/ 177800 h 292990"/>
                  <a:gd name="connsiteX36" fmla="*/ 203272 w 212797"/>
                  <a:gd name="connsiteY36" fmla="*/ 168275 h 292990"/>
                  <a:gd name="connsiteX37" fmla="*/ 212797 w 212797"/>
                  <a:gd name="connsiteY37" fmla="*/ 149225 h 292990"/>
                  <a:gd name="connsiteX38" fmla="*/ 209622 w 212797"/>
                  <a:gd name="connsiteY38" fmla="*/ 139700 h 292990"/>
                  <a:gd name="connsiteX39" fmla="*/ 193747 w 212797"/>
                  <a:gd name="connsiteY39" fmla="*/ 120650 h 292990"/>
                  <a:gd name="connsiteX40" fmla="*/ 184222 w 212797"/>
                  <a:gd name="connsiteY40" fmla="*/ 114300 h 292990"/>
                  <a:gd name="connsiteX41" fmla="*/ 174697 w 212797"/>
                  <a:gd name="connsiteY41" fmla="*/ 111125 h 292990"/>
                  <a:gd name="connsiteX42" fmla="*/ 168347 w 212797"/>
                  <a:gd name="connsiteY42" fmla="*/ 101600 h 292990"/>
                  <a:gd name="connsiteX43" fmla="*/ 158822 w 212797"/>
                  <a:gd name="connsiteY43" fmla="*/ 98425 h 292990"/>
                  <a:gd name="connsiteX44" fmla="*/ 155647 w 212797"/>
                  <a:gd name="connsiteY44" fmla="*/ 88900 h 292990"/>
                  <a:gd name="connsiteX45" fmla="*/ 139772 w 212797"/>
                  <a:gd name="connsiteY45" fmla="*/ 73025 h 292990"/>
                  <a:gd name="connsiteX46" fmla="*/ 133422 w 212797"/>
                  <a:gd name="connsiteY46" fmla="*/ 53975 h 292990"/>
                  <a:gd name="connsiteX47" fmla="*/ 114372 w 212797"/>
                  <a:gd name="connsiteY47" fmla="*/ 47625 h 292990"/>
                  <a:gd name="connsiteX48" fmla="*/ 104847 w 212797"/>
                  <a:gd name="connsiteY48" fmla="*/ 44450 h 292990"/>
                  <a:gd name="connsiteX49" fmla="*/ 85797 w 212797"/>
                  <a:gd name="connsiteY49" fmla="*/ 31750 h 292990"/>
                  <a:gd name="connsiteX50" fmla="*/ 76272 w 212797"/>
                  <a:gd name="connsiteY50" fmla="*/ 25400 h 292990"/>
                  <a:gd name="connsiteX51" fmla="*/ 57222 w 212797"/>
                  <a:gd name="connsiteY51" fmla="*/ 15875 h 292990"/>
                  <a:gd name="connsiteX52" fmla="*/ 44522 w 212797"/>
                  <a:gd name="connsiteY52" fmla="*/ 0 h 292990"/>
                  <a:gd name="connsiteX53" fmla="*/ 34997 w 212797"/>
                  <a:gd name="connsiteY53" fmla="*/ 6350 h 292990"/>
                  <a:gd name="connsiteX54" fmla="*/ 19122 w 212797"/>
                  <a:gd name="connsiteY54" fmla="*/ 6350 h 29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12797" h="292990">
                    <a:moveTo>
                      <a:pt x="19122" y="6350"/>
                    </a:moveTo>
                    <a:lnTo>
                      <a:pt x="19122" y="6350"/>
                    </a:lnTo>
                    <a:cubicBezTo>
                      <a:pt x="17005" y="15875"/>
                      <a:pt x="15858" y="25668"/>
                      <a:pt x="12772" y="34925"/>
                    </a:cubicBezTo>
                    <a:cubicBezTo>
                      <a:pt x="11565" y="38545"/>
                      <a:pt x="7972" y="40963"/>
                      <a:pt x="6422" y="44450"/>
                    </a:cubicBezTo>
                    <a:cubicBezTo>
                      <a:pt x="3704" y="50567"/>
                      <a:pt x="72" y="63500"/>
                      <a:pt x="72" y="63500"/>
                    </a:cubicBezTo>
                    <a:cubicBezTo>
                      <a:pt x="1130" y="66675"/>
                      <a:pt x="0" y="72213"/>
                      <a:pt x="3247" y="73025"/>
                    </a:cubicBezTo>
                    <a:cubicBezTo>
                      <a:pt x="6949" y="73950"/>
                      <a:pt x="9667" y="68893"/>
                      <a:pt x="12772" y="66675"/>
                    </a:cubicBezTo>
                    <a:cubicBezTo>
                      <a:pt x="17078" y="63599"/>
                      <a:pt x="21730" y="60892"/>
                      <a:pt x="25472" y="57150"/>
                    </a:cubicBezTo>
                    <a:cubicBezTo>
                      <a:pt x="28170" y="54452"/>
                      <a:pt x="28586" y="49647"/>
                      <a:pt x="31822" y="47625"/>
                    </a:cubicBezTo>
                    <a:cubicBezTo>
                      <a:pt x="37498" y="44077"/>
                      <a:pt x="44522" y="43392"/>
                      <a:pt x="50872" y="41275"/>
                    </a:cubicBezTo>
                    <a:lnTo>
                      <a:pt x="60397" y="38100"/>
                    </a:lnTo>
                    <a:cubicBezTo>
                      <a:pt x="68144" y="40682"/>
                      <a:pt x="73292" y="41470"/>
                      <a:pt x="79447" y="47625"/>
                    </a:cubicBezTo>
                    <a:cubicBezTo>
                      <a:pt x="90454" y="58632"/>
                      <a:pt x="80082" y="56727"/>
                      <a:pt x="95322" y="63500"/>
                    </a:cubicBezTo>
                    <a:cubicBezTo>
                      <a:pt x="101439" y="66218"/>
                      <a:pt x="114372" y="69850"/>
                      <a:pt x="114372" y="69850"/>
                    </a:cubicBezTo>
                    <a:cubicBezTo>
                      <a:pt x="116489" y="73025"/>
                      <a:pt x="118024" y="76677"/>
                      <a:pt x="120722" y="79375"/>
                    </a:cubicBezTo>
                    <a:cubicBezTo>
                      <a:pt x="123420" y="82073"/>
                      <a:pt x="128225" y="82489"/>
                      <a:pt x="130247" y="85725"/>
                    </a:cubicBezTo>
                    <a:cubicBezTo>
                      <a:pt x="133795" y="91401"/>
                      <a:pt x="132884" y="99206"/>
                      <a:pt x="136597" y="104775"/>
                    </a:cubicBezTo>
                    <a:lnTo>
                      <a:pt x="149297" y="123825"/>
                    </a:lnTo>
                    <a:cubicBezTo>
                      <a:pt x="151414" y="127000"/>
                      <a:pt x="152472" y="131233"/>
                      <a:pt x="155647" y="133350"/>
                    </a:cubicBezTo>
                    <a:lnTo>
                      <a:pt x="165172" y="139700"/>
                    </a:lnTo>
                    <a:cubicBezTo>
                      <a:pt x="167289" y="142875"/>
                      <a:pt x="168542" y="146841"/>
                      <a:pt x="171522" y="149225"/>
                    </a:cubicBezTo>
                    <a:cubicBezTo>
                      <a:pt x="186916" y="161540"/>
                      <a:pt x="177295" y="141143"/>
                      <a:pt x="184222" y="161925"/>
                    </a:cubicBezTo>
                    <a:lnTo>
                      <a:pt x="177872" y="180975"/>
                    </a:lnTo>
                    <a:lnTo>
                      <a:pt x="174697" y="190500"/>
                    </a:lnTo>
                    <a:cubicBezTo>
                      <a:pt x="175755" y="197908"/>
                      <a:pt x="178617" y="205279"/>
                      <a:pt x="177872" y="212725"/>
                    </a:cubicBezTo>
                    <a:cubicBezTo>
                      <a:pt x="177492" y="216522"/>
                      <a:pt x="173965" y="219319"/>
                      <a:pt x="171522" y="222250"/>
                    </a:cubicBezTo>
                    <a:cubicBezTo>
                      <a:pt x="163882" y="231417"/>
                      <a:pt x="161838" y="231881"/>
                      <a:pt x="152472" y="238125"/>
                    </a:cubicBezTo>
                    <a:cubicBezTo>
                      <a:pt x="146122" y="236008"/>
                      <a:pt x="131799" y="225281"/>
                      <a:pt x="133422" y="231775"/>
                    </a:cubicBezTo>
                    <a:cubicBezTo>
                      <a:pt x="135329" y="239401"/>
                      <a:pt x="136095" y="248518"/>
                      <a:pt x="142947" y="254000"/>
                    </a:cubicBezTo>
                    <a:cubicBezTo>
                      <a:pt x="145560" y="256091"/>
                      <a:pt x="149479" y="255678"/>
                      <a:pt x="152472" y="257175"/>
                    </a:cubicBezTo>
                    <a:cubicBezTo>
                      <a:pt x="177091" y="269485"/>
                      <a:pt x="147581" y="258720"/>
                      <a:pt x="171522" y="266700"/>
                    </a:cubicBezTo>
                    <a:cubicBezTo>
                      <a:pt x="186078" y="288535"/>
                      <a:pt x="181809" y="292990"/>
                      <a:pt x="187397" y="276225"/>
                    </a:cubicBezTo>
                    <a:cubicBezTo>
                      <a:pt x="184186" y="271409"/>
                      <a:pt x="177872" y="263748"/>
                      <a:pt x="177872" y="257175"/>
                    </a:cubicBezTo>
                    <a:cubicBezTo>
                      <a:pt x="177872" y="239702"/>
                      <a:pt x="180948" y="241696"/>
                      <a:pt x="184222" y="228600"/>
                    </a:cubicBezTo>
                    <a:cubicBezTo>
                      <a:pt x="185531" y="223365"/>
                      <a:pt x="186576" y="218059"/>
                      <a:pt x="187397" y="212725"/>
                    </a:cubicBezTo>
                    <a:cubicBezTo>
                      <a:pt x="187572" y="211588"/>
                      <a:pt x="189213" y="184601"/>
                      <a:pt x="193747" y="177800"/>
                    </a:cubicBezTo>
                    <a:cubicBezTo>
                      <a:pt x="196238" y="174064"/>
                      <a:pt x="200397" y="171724"/>
                      <a:pt x="203272" y="168275"/>
                    </a:cubicBezTo>
                    <a:cubicBezTo>
                      <a:pt x="210111" y="160069"/>
                      <a:pt x="209615" y="158771"/>
                      <a:pt x="212797" y="149225"/>
                    </a:cubicBezTo>
                    <a:cubicBezTo>
                      <a:pt x="211739" y="146050"/>
                      <a:pt x="211119" y="142693"/>
                      <a:pt x="209622" y="139700"/>
                    </a:cubicBezTo>
                    <a:cubicBezTo>
                      <a:pt x="206054" y="132564"/>
                      <a:pt x="199766" y="125666"/>
                      <a:pt x="193747" y="120650"/>
                    </a:cubicBezTo>
                    <a:cubicBezTo>
                      <a:pt x="190816" y="118207"/>
                      <a:pt x="187635" y="116007"/>
                      <a:pt x="184222" y="114300"/>
                    </a:cubicBezTo>
                    <a:cubicBezTo>
                      <a:pt x="181229" y="112803"/>
                      <a:pt x="177872" y="112183"/>
                      <a:pt x="174697" y="111125"/>
                    </a:cubicBezTo>
                    <a:cubicBezTo>
                      <a:pt x="172580" y="107950"/>
                      <a:pt x="171327" y="103984"/>
                      <a:pt x="168347" y="101600"/>
                    </a:cubicBezTo>
                    <a:cubicBezTo>
                      <a:pt x="165734" y="99509"/>
                      <a:pt x="161189" y="100792"/>
                      <a:pt x="158822" y="98425"/>
                    </a:cubicBezTo>
                    <a:cubicBezTo>
                      <a:pt x="156455" y="96058"/>
                      <a:pt x="157144" y="91893"/>
                      <a:pt x="155647" y="88900"/>
                    </a:cubicBezTo>
                    <a:cubicBezTo>
                      <a:pt x="150355" y="78317"/>
                      <a:pt x="149297" y="79375"/>
                      <a:pt x="139772" y="73025"/>
                    </a:cubicBezTo>
                    <a:cubicBezTo>
                      <a:pt x="137655" y="66675"/>
                      <a:pt x="139772" y="56092"/>
                      <a:pt x="133422" y="53975"/>
                    </a:cubicBezTo>
                    <a:lnTo>
                      <a:pt x="114372" y="47625"/>
                    </a:lnTo>
                    <a:cubicBezTo>
                      <a:pt x="111197" y="46567"/>
                      <a:pt x="107632" y="46306"/>
                      <a:pt x="104847" y="44450"/>
                    </a:cubicBezTo>
                    <a:lnTo>
                      <a:pt x="85797" y="31750"/>
                    </a:lnTo>
                    <a:cubicBezTo>
                      <a:pt x="82622" y="29633"/>
                      <a:pt x="79892" y="26607"/>
                      <a:pt x="76272" y="25400"/>
                    </a:cubicBezTo>
                    <a:cubicBezTo>
                      <a:pt x="63127" y="21018"/>
                      <a:pt x="69532" y="24081"/>
                      <a:pt x="57222" y="15875"/>
                    </a:cubicBezTo>
                    <a:cubicBezTo>
                      <a:pt x="55239" y="9927"/>
                      <a:pt x="54096" y="0"/>
                      <a:pt x="44522" y="0"/>
                    </a:cubicBezTo>
                    <a:cubicBezTo>
                      <a:pt x="40706" y="0"/>
                      <a:pt x="38410" y="4643"/>
                      <a:pt x="34997" y="6350"/>
                    </a:cubicBezTo>
                    <a:cubicBezTo>
                      <a:pt x="20404" y="13647"/>
                      <a:pt x="21768" y="6350"/>
                      <a:pt x="19122" y="635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090071" y="1094146"/>
                <a:ext cx="96910" cy="39491"/>
              </a:xfrm>
              <a:custGeom>
                <a:avLst/>
                <a:gdLst>
                  <a:gd name="connsiteX0" fmla="*/ 55682 w 106482"/>
                  <a:gd name="connsiteY0" fmla="*/ 0 h 44846"/>
                  <a:gd name="connsiteX1" fmla="*/ 55682 w 106482"/>
                  <a:gd name="connsiteY1" fmla="*/ 0 h 44846"/>
                  <a:gd name="connsiteX2" fmla="*/ 17582 w 106482"/>
                  <a:gd name="connsiteY2" fmla="*/ 15875 h 44846"/>
                  <a:gd name="connsiteX3" fmla="*/ 8057 w 106482"/>
                  <a:gd name="connsiteY3" fmla="*/ 22225 h 44846"/>
                  <a:gd name="connsiteX4" fmla="*/ 1707 w 106482"/>
                  <a:gd name="connsiteY4" fmla="*/ 31750 h 44846"/>
                  <a:gd name="connsiteX5" fmla="*/ 14407 w 106482"/>
                  <a:gd name="connsiteY5" fmla="*/ 34925 h 44846"/>
                  <a:gd name="connsiteX6" fmla="*/ 36632 w 106482"/>
                  <a:gd name="connsiteY6" fmla="*/ 41275 h 44846"/>
                  <a:gd name="connsiteX7" fmla="*/ 58857 w 106482"/>
                  <a:gd name="connsiteY7" fmla="*/ 44450 h 44846"/>
                  <a:gd name="connsiteX8" fmla="*/ 77907 w 106482"/>
                  <a:gd name="connsiteY8" fmla="*/ 41275 h 44846"/>
                  <a:gd name="connsiteX9" fmla="*/ 68382 w 106482"/>
                  <a:gd name="connsiteY9" fmla="*/ 38100 h 44846"/>
                  <a:gd name="connsiteX10" fmla="*/ 74732 w 106482"/>
                  <a:gd name="connsiteY10" fmla="*/ 19050 h 44846"/>
                  <a:gd name="connsiteX11" fmla="*/ 74732 w 106482"/>
                  <a:gd name="connsiteY11" fmla="*/ 19050 h 44846"/>
                  <a:gd name="connsiteX12" fmla="*/ 106482 w 106482"/>
                  <a:gd name="connsiteY12" fmla="*/ 9525 h 44846"/>
                  <a:gd name="connsiteX13" fmla="*/ 93782 w 106482"/>
                  <a:gd name="connsiteY13" fmla="*/ 6350 h 44846"/>
                  <a:gd name="connsiteX14" fmla="*/ 55682 w 106482"/>
                  <a:gd name="connsiteY14" fmla="*/ 0 h 44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6482" h="44846">
                    <a:moveTo>
                      <a:pt x="55682" y="0"/>
                    </a:moveTo>
                    <a:lnTo>
                      <a:pt x="55682" y="0"/>
                    </a:lnTo>
                    <a:cubicBezTo>
                      <a:pt x="40292" y="5771"/>
                      <a:pt x="30811" y="8316"/>
                      <a:pt x="17582" y="15875"/>
                    </a:cubicBezTo>
                    <a:cubicBezTo>
                      <a:pt x="14269" y="17768"/>
                      <a:pt x="11232" y="20108"/>
                      <a:pt x="8057" y="22225"/>
                    </a:cubicBezTo>
                    <a:cubicBezTo>
                      <a:pt x="5940" y="25400"/>
                      <a:pt x="0" y="28337"/>
                      <a:pt x="1707" y="31750"/>
                    </a:cubicBezTo>
                    <a:cubicBezTo>
                      <a:pt x="3658" y="35653"/>
                      <a:pt x="10211" y="33726"/>
                      <a:pt x="14407" y="34925"/>
                    </a:cubicBezTo>
                    <a:cubicBezTo>
                      <a:pt x="26308" y="38325"/>
                      <a:pt x="22984" y="38794"/>
                      <a:pt x="36632" y="41275"/>
                    </a:cubicBezTo>
                    <a:cubicBezTo>
                      <a:pt x="43995" y="42614"/>
                      <a:pt x="51449" y="43392"/>
                      <a:pt x="58857" y="44450"/>
                    </a:cubicBezTo>
                    <a:cubicBezTo>
                      <a:pt x="65207" y="43392"/>
                      <a:pt x="72551" y="44846"/>
                      <a:pt x="77907" y="41275"/>
                    </a:cubicBezTo>
                    <a:cubicBezTo>
                      <a:pt x="80692" y="39419"/>
                      <a:pt x="68855" y="41413"/>
                      <a:pt x="68382" y="38100"/>
                    </a:cubicBezTo>
                    <a:cubicBezTo>
                      <a:pt x="67435" y="31474"/>
                      <a:pt x="72615" y="25400"/>
                      <a:pt x="74732" y="19050"/>
                    </a:cubicBezTo>
                    <a:lnTo>
                      <a:pt x="74732" y="19050"/>
                    </a:lnTo>
                    <a:cubicBezTo>
                      <a:pt x="97922" y="11320"/>
                      <a:pt x="87288" y="14323"/>
                      <a:pt x="106482" y="9525"/>
                    </a:cubicBezTo>
                    <a:cubicBezTo>
                      <a:pt x="102249" y="8467"/>
                      <a:pt x="98112" y="6891"/>
                      <a:pt x="93782" y="6350"/>
                    </a:cubicBezTo>
                    <a:cubicBezTo>
                      <a:pt x="52425" y="1180"/>
                      <a:pt x="62032" y="1058"/>
                      <a:pt x="5568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566538" y="1230425"/>
                <a:ext cx="141775" cy="152578"/>
              </a:xfrm>
              <a:custGeom>
                <a:avLst/>
                <a:gdLst>
                  <a:gd name="connsiteX0" fmla="*/ 0 w 155575"/>
                  <a:gd name="connsiteY0" fmla="*/ 0 h 168275"/>
                  <a:gd name="connsiteX1" fmla="*/ 0 w 155575"/>
                  <a:gd name="connsiteY1" fmla="*/ 0 h 168275"/>
                  <a:gd name="connsiteX2" fmla="*/ 31750 w 155575"/>
                  <a:gd name="connsiteY2" fmla="*/ 22225 h 168275"/>
                  <a:gd name="connsiteX3" fmla="*/ 41275 w 155575"/>
                  <a:gd name="connsiteY3" fmla="*/ 60325 h 168275"/>
                  <a:gd name="connsiteX4" fmla="*/ 50800 w 155575"/>
                  <a:gd name="connsiteY4" fmla="*/ 66675 h 168275"/>
                  <a:gd name="connsiteX5" fmla="*/ 63500 w 155575"/>
                  <a:gd name="connsiteY5" fmla="*/ 82550 h 168275"/>
                  <a:gd name="connsiteX6" fmla="*/ 66675 w 155575"/>
                  <a:gd name="connsiteY6" fmla="*/ 92075 h 168275"/>
                  <a:gd name="connsiteX7" fmla="*/ 73025 w 155575"/>
                  <a:gd name="connsiteY7" fmla="*/ 101600 h 168275"/>
                  <a:gd name="connsiteX8" fmla="*/ 76200 w 155575"/>
                  <a:gd name="connsiteY8" fmla="*/ 111125 h 168275"/>
                  <a:gd name="connsiteX9" fmla="*/ 85725 w 155575"/>
                  <a:gd name="connsiteY9" fmla="*/ 130175 h 168275"/>
                  <a:gd name="connsiteX10" fmla="*/ 82550 w 155575"/>
                  <a:gd name="connsiteY10" fmla="*/ 139700 h 168275"/>
                  <a:gd name="connsiteX11" fmla="*/ 69850 w 155575"/>
                  <a:gd name="connsiteY11" fmla="*/ 146050 h 168275"/>
                  <a:gd name="connsiteX12" fmla="*/ 47625 w 155575"/>
                  <a:gd name="connsiteY12" fmla="*/ 152400 h 168275"/>
                  <a:gd name="connsiteX13" fmla="*/ 38100 w 155575"/>
                  <a:gd name="connsiteY13" fmla="*/ 155575 h 168275"/>
                  <a:gd name="connsiteX14" fmla="*/ 47625 w 155575"/>
                  <a:gd name="connsiteY14" fmla="*/ 161925 h 168275"/>
                  <a:gd name="connsiteX15" fmla="*/ 73025 w 155575"/>
                  <a:gd name="connsiteY15" fmla="*/ 168275 h 168275"/>
                  <a:gd name="connsiteX16" fmla="*/ 95250 w 155575"/>
                  <a:gd name="connsiteY16" fmla="*/ 165100 h 168275"/>
                  <a:gd name="connsiteX17" fmla="*/ 114300 w 155575"/>
                  <a:gd name="connsiteY17" fmla="*/ 158750 h 168275"/>
                  <a:gd name="connsiteX18" fmla="*/ 155575 w 155575"/>
                  <a:gd name="connsiteY18" fmla="*/ 155575 h 168275"/>
                  <a:gd name="connsiteX19" fmla="*/ 142875 w 155575"/>
                  <a:gd name="connsiteY19" fmla="*/ 152400 h 168275"/>
                  <a:gd name="connsiteX20" fmla="*/ 136525 w 155575"/>
                  <a:gd name="connsiteY20" fmla="*/ 142875 h 168275"/>
                  <a:gd name="connsiteX21" fmla="*/ 117475 w 155575"/>
                  <a:gd name="connsiteY21" fmla="*/ 136525 h 168275"/>
                  <a:gd name="connsiteX22" fmla="*/ 114300 w 155575"/>
                  <a:gd name="connsiteY22" fmla="*/ 127000 h 168275"/>
                  <a:gd name="connsiteX23" fmla="*/ 95250 w 155575"/>
                  <a:gd name="connsiteY23" fmla="*/ 111125 h 168275"/>
                  <a:gd name="connsiteX24" fmla="*/ 88900 w 155575"/>
                  <a:gd name="connsiteY24" fmla="*/ 101600 h 168275"/>
                  <a:gd name="connsiteX25" fmla="*/ 79375 w 155575"/>
                  <a:gd name="connsiteY25" fmla="*/ 98425 h 168275"/>
                  <a:gd name="connsiteX26" fmla="*/ 76200 w 155575"/>
                  <a:gd name="connsiteY26" fmla="*/ 85725 h 168275"/>
                  <a:gd name="connsiteX27" fmla="*/ 73025 w 155575"/>
                  <a:gd name="connsiteY27" fmla="*/ 76200 h 168275"/>
                  <a:gd name="connsiteX28" fmla="*/ 57150 w 155575"/>
                  <a:gd name="connsiteY28" fmla="*/ 57150 h 168275"/>
                  <a:gd name="connsiteX29" fmla="*/ 41275 w 155575"/>
                  <a:gd name="connsiteY29" fmla="*/ 38100 h 168275"/>
                  <a:gd name="connsiteX30" fmla="*/ 34925 w 155575"/>
                  <a:gd name="connsiteY30" fmla="*/ 19050 h 168275"/>
                  <a:gd name="connsiteX31" fmla="*/ 12700 w 155575"/>
                  <a:gd name="connsiteY31" fmla="*/ 3175 h 168275"/>
                  <a:gd name="connsiteX32" fmla="*/ 0 w 155575"/>
                  <a:gd name="connsiteY32" fmla="*/ 0 h 16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5575" h="168275">
                    <a:moveTo>
                      <a:pt x="0" y="0"/>
                    </a:moveTo>
                    <a:lnTo>
                      <a:pt x="0" y="0"/>
                    </a:lnTo>
                    <a:cubicBezTo>
                      <a:pt x="11546" y="5773"/>
                      <a:pt x="27110" y="8304"/>
                      <a:pt x="31750" y="22225"/>
                    </a:cubicBezTo>
                    <a:cubicBezTo>
                      <a:pt x="33457" y="27347"/>
                      <a:pt x="35560" y="56515"/>
                      <a:pt x="41275" y="60325"/>
                    </a:cubicBezTo>
                    <a:lnTo>
                      <a:pt x="50800" y="66675"/>
                    </a:lnTo>
                    <a:cubicBezTo>
                      <a:pt x="58780" y="90616"/>
                      <a:pt x="47087" y="62034"/>
                      <a:pt x="63500" y="82550"/>
                    </a:cubicBezTo>
                    <a:cubicBezTo>
                      <a:pt x="65591" y="85163"/>
                      <a:pt x="65178" y="89082"/>
                      <a:pt x="66675" y="92075"/>
                    </a:cubicBezTo>
                    <a:cubicBezTo>
                      <a:pt x="68382" y="95488"/>
                      <a:pt x="71318" y="98187"/>
                      <a:pt x="73025" y="101600"/>
                    </a:cubicBezTo>
                    <a:cubicBezTo>
                      <a:pt x="74522" y="104593"/>
                      <a:pt x="74703" y="108132"/>
                      <a:pt x="76200" y="111125"/>
                    </a:cubicBezTo>
                    <a:cubicBezTo>
                      <a:pt x="88510" y="135744"/>
                      <a:pt x="77745" y="106234"/>
                      <a:pt x="85725" y="130175"/>
                    </a:cubicBezTo>
                    <a:cubicBezTo>
                      <a:pt x="84667" y="133350"/>
                      <a:pt x="84917" y="137333"/>
                      <a:pt x="82550" y="139700"/>
                    </a:cubicBezTo>
                    <a:cubicBezTo>
                      <a:pt x="79203" y="143047"/>
                      <a:pt x="74200" y="144186"/>
                      <a:pt x="69850" y="146050"/>
                    </a:cubicBezTo>
                    <a:cubicBezTo>
                      <a:pt x="62237" y="149313"/>
                      <a:pt x="55681" y="150098"/>
                      <a:pt x="47625" y="152400"/>
                    </a:cubicBezTo>
                    <a:cubicBezTo>
                      <a:pt x="44407" y="153319"/>
                      <a:pt x="41275" y="154517"/>
                      <a:pt x="38100" y="155575"/>
                    </a:cubicBezTo>
                    <a:cubicBezTo>
                      <a:pt x="41275" y="157692"/>
                      <a:pt x="44212" y="160218"/>
                      <a:pt x="47625" y="161925"/>
                    </a:cubicBezTo>
                    <a:cubicBezTo>
                      <a:pt x="54134" y="165179"/>
                      <a:pt x="66987" y="167067"/>
                      <a:pt x="73025" y="168275"/>
                    </a:cubicBezTo>
                    <a:cubicBezTo>
                      <a:pt x="80433" y="167217"/>
                      <a:pt x="87958" y="166783"/>
                      <a:pt x="95250" y="165100"/>
                    </a:cubicBezTo>
                    <a:cubicBezTo>
                      <a:pt x="101772" y="163595"/>
                      <a:pt x="107626" y="159263"/>
                      <a:pt x="114300" y="158750"/>
                    </a:cubicBezTo>
                    <a:lnTo>
                      <a:pt x="155575" y="155575"/>
                    </a:lnTo>
                    <a:cubicBezTo>
                      <a:pt x="151342" y="154517"/>
                      <a:pt x="146506" y="154821"/>
                      <a:pt x="142875" y="152400"/>
                    </a:cubicBezTo>
                    <a:cubicBezTo>
                      <a:pt x="139700" y="150283"/>
                      <a:pt x="139761" y="144897"/>
                      <a:pt x="136525" y="142875"/>
                    </a:cubicBezTo>
                    <a:cubicBezTo>
                      <a:pt x="130849" y="139327"/>
                      <a:pt x="117475" y="136525"/>
                      <a:pt x="117475" y="136525"/>
                    </a:cubicBezTo>
                    <a:cubicBezTo>
                      <a:pt x="116417" y="133350"/>
                      <a:pt x="116156" y="129785"/>
                      <a:pt x="114300" y="127000"/>
                    </a:cubicBezTo>
                    <a:cubicBezTo>
                      <a:pt x="109411" y="119666"/>
                      <a:pt x="102278" y="115811"/>
                      <a:pt x="95250" y="111125"/>
                    </a:cubicBezTo>
                    <a:cubicBezTo>
                      <a:pt x="93133" y="107950"/>
                      <a:pt x="91880" y="103984"/>
                      <a:pt x="88900" y="101600"/>
                    </a:cubicBezTo>
                    <a:cubicBezTo>
                      <a:pt x="86287" y="99509"/>
                      <a:pt x="81466" y="101038"/>
                      <a:pt x="79375" y="98425"/>
                    </a:cubicBezTo>
                    <a:cubicBezTo>
                      <a:pt x="76649" y="95018"/>
                      <a:pt x="77399" y="89921"/>
                      <a:pt x="76200" y="85725"/>
                    </a:cubicBezTo>
                    <a:cubicBezTo>
                      <a:pt x="75281" y="82507"/>
                      <a:pt x="74522" y="79193"/>
                      <a:pt x="73025" y="76200"/>
                    </a:cubicBezTo>
                    <a:cubicBezTo>
                      <a:pt x="67113" y="64376"/>
                      <a:pt x="65927" y="67683"/>
                      <a:pt x="57150" y="57150"/>
                    </a:cubicBezTo>
                    <a:cubicBezTo>
                      <a:pt x="35048" y="30628"/>
                      <a:pt x="69102" y="65927"/>
                      <a:pt x="41275" y="38100"/>
                    </a:cubicBezTo>
                    <a:lnTo>
                      <a:pt x="34925" y="19050"/>
                    </a:lnTo>
                    <a:cubicBezTo>
                      <a:pt x="30868" y="6879"/>
                      <a:pt x="32456" y="3175"/>
                      <a:pt x="12700" y="317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665188" y="1506246"/>
                <a:ext cx="125624" cy="233356"/>
              </a:xfrm>
              <a:custGeom>
                <a:avLst/>
                <a:gdLst>
                  <a:gd name="connsiteX0" fmla="*/ 0 w 137625"/>
                  <a:gd name="connsiteY0" fmla="*/ 0 h 257175"/>
                  <a:gd name="connsiteX1" fmla="*/ 0 w 137625"/>
                  <a:gd name="connsiteY1" fmla="*/ 0 h 257175"/>
                  <a:gd name="connsiteX2" fmla="*/ 22225 w 137625"/>
                  <a:gd name="connsiteY2" fmla="*/ 34925 h 257175"/>
                  <a:gd name="connsiteX3" fmla="*/ 28575 w 137625"/>
                  <a:gd name="connsiteY3" fmla="*/ 44450 h 257175"/>
                  <a:gd name="connsiteX4" fmla="*/ 34925 w 137625"/>
                  <a:gd name="connsiteY4" fmla="*/ 53975 h 257175"/>
                  <a:gd name="connsiteX5" fmla="*/ 41275 w 137625"/>
                  <a:gd name="connsiteY5" fmla="*/ 73025 h 257175"/>
                  <a:gd name="connsiteX6" fmla="*/ 44450 w 137625"/>
                  <a:gd name="connsiteY6" fmla="*/ 85725 h 257175"/>
                  <a:gd name="connsiteX7" fmla="*/ 50800 w 137625"/>
                  <a:gd name="connsiteY7" fmla="*/ 104775 h 257175"/>
                  <a:gd name="connsiteX8" fmla="*/ 44450 w 137625"/>
                  <a:gd name="connsiteY8" fmla="*/ 127000 h 257175"/>
                  <a:gd name="connsiteX9" fmla="*/ 34925 w 137625"/>
                  <a:gd name="connsiteY9" fmla="*/ 146050 h 257175"/>
                  <a:gd name="connsiteX10" fmla="*/ 47625 w 137625"/>
                  <a:gd name="connsiteY10" fmla="*/ 158750 h 257175"/>
                  <a:gd name="connsiteX11" fmla="*/ 66675 w 137625"/>
                  <a:gd name="connsiteY11" fmla="*/ 171450 h 257175"/>
                  <a:gd name="connsiteX12" fmla="*/ 85725 w 137625"/>
                  <a:gd name="connsiteY12" fmla="*/ 180975 h 257175"/>
                  <a:gd name="connsiteX13" fmla="*/ 92075 w 137625"/>
                  <a:gd name="connsiteY13" fmla="*/ 190500 h 257175"/>
                  <a:gd name="connsiteX14" fmla="*/ 101600 w 137625"/>
                  <a:gd name="connsiteY14" fmla="*/ 200025 h 257175"/>
                  <a:gd name="connsiteX15" fmla="*/ 107950 w 137625"/>
                  <a:gd name="connsiteY15" fmla="*/ 219075 h 257175"/>
                  <a:gd name="connsiteX16" fmla="*/ 120650 w 137625"/>
                  <a:gd name="connsiteY16" fmla="*/ 238125 h 257175"/>
                  <a:gd name="connsiteX17" fmla="*/ 127000 w 137625"/>
                  <a:gd name="connsiteY17" fmla="*/ 247650 h 257175"/>
                  <a:gd name="connsiteX18" fmla="*/ 130175 w 137625"/>
                  <a:gd name="connsiteY18" fmla="*/ 257175 h 257175"/>
                  <a:gd name="connsiteX19" fmla="*/ 136525 w 137625"/>
                  <a:gd name="connsiteY19" fmla="*/ 238125 h 257175"/>
                  <a:gd name="connsiteX20" fmla="*/ 127000 w 137625"/>
                  <a:gd name="connsiteY20" fmla="*/ 200025 h 257175"/>
                  <a:gd name="connsiteX21" fmla="*/ 123825 w 137625"/>
                  <a:gd name="connsiteY21" fmla="*/ 190500 h 257175"/>
                  <a:gd name="connsiteX22" fmla="*/ 104775 w 137625"/>
                  <a:gd name="connsiteY22" fmla="*/ 180975 h 257175"/>
                  <a:gd name="connsiteX23" fmla="*/ 92075 w 137625"/>
                  <a:gd name="connsiteY23" fmla="*/ 161925 h 257175"/>
                  <a:gd name="connsiteX24" fmla="*/ 85725 w 137625"/>
                  <a:gd name="connsiteY24" fmla="*/ 152400 h 257175"/>
                  <a:gd name="connsiteX25" fmla="*/ 82550 w 137625"/>
                  <a:gd name="connsiteY25" fmla="*/ 107950 h 257175"/>
                  <a:gd name="connsiteX26" fmla="*/ 76200 w 137625"/>
                  <a:gd name="connsiteY26" fmla="*/ 88900 h 257175"/>
                  <a:gd name="connsiteX27" fmla="*/ 73025 w 137625"/>
                  <a:gd name="connsiteY27" fmla="*/ 79375 h 257175"/>
                  <a:gd name="connsiteX28" fmla="*/ 66675 w 137625"/>
                  <a:gd name="connsiteY28" fmla="*/ 69850 h 257175"/>
                  <a:gd name="connsiteX29" fmla="*/ 63500 w 137625"/>
                  <a:gd name="connsiteY29" fmla="*/ 60325 h 257175"/>
                  <a:gd name="connsiteX30" fmla="*/ 50800 w 137625"/>
                  <a:gd name="connsiteY30" fmla="*/ 41275 h 257175"/>
                  <a:gd name="connsiteX31" fmla="*/ 31750 w 137625"/>
                  <a:gd name="connsiteY31" fmla="*/ 28575 h 257175"/>
                  <a:gd name="connsiteX32" fmla="*/ 19050 w 137625"/>
                  <a:gd name="connsiteY32" fmla="*/ 9525 h 257175"/>
                  <a:gd name="connsiteX33" fmla="*/ 0 w 137625"/>
                  <a:gd name="connsiteY33" fmla="*/ 0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37625" h="257175">
                    <a:moveTo>
                      <a:pt x="0" y="0"/>
                    </a:moveTo>
                    <a:lnTo>
                      <a:pt x="0" y="0"/>
                    </a:lnTo>
                    <a:lnTo>
                      <a:pt x="22225" y="34925"/>
                    </a:lnTo>
                    <a:cubicBezTo>
                      <a:pt x="24288" y="38135"/>
                      <a:pt x="26458" y="41275"/>
                      <a:pt x="28575" y="44450"/>
                    </a:cubicBezTo>
                    <a:cubicBezTo>
                      <a:pt x="30692" y="47625"/>
                      <a:pt x="33718" y="50355"/>
                      <a:pt x="34925" y="53975"/>
                    </a:cubicBezTo>
                    <a:cubicBezTo>
                      <a:pt x="37042" y="60325"/>
                      <a:pt x="39652" y="66531"/>
                      <a:pt x="41275" y="73025"/>
                    </a:cubicBezTo>
                    <a:cubicBezTo>
                      <a:pt x="42333" y="77258"/>
                      <a:pt x="43196" y="81545"/>
                      <a:pt x="44450" y="85725"/>
                    </a:cubicBezTo>
                    <a:cubicBezTo>
                      <a:pt x="46373" y="92136"/>
                      <a:pt x="50800" y="104775"/>
                      <a:pt x="50800" y="104775"/>
                    </a:cubicBezTo>
                    <a:cubicBezTo>
                      <a:pt x="49783" y="108844"/>
                      <a:pt x="46727" y="122445"/>
                      <a:pt x="44450" y="127000"/>
                    </a:cubicBezTo>
                    <a:cubicBezTo>
                      <a:pt x="32140" y="151619"/>
                      <a:pt x="42905" y="122109"/>
                      <a:pt x="34925" y="146050"/>
                    </a:cubicBezTo>
                    <a:cubicBezTo>
                      <a:pt x="40313" y="162214"/>
                      <a:pt x="33770" y="151053"/>
                      <a:pt x="47625" y="158750"/>
                    </a:cubicBezTo>
                    <a:cubicBezTo>
                      <a:pt x="54296" y="162456"/>
                      <a:pt x="59435" y="169037"/>
                      <a:pt x="66675" y="171450"/>
                    </a:cubicBezTo>
                    <a:cubicBezTo>
                      <a:pt x="79820" y="175832"/>
                      <a:pt x="73415" y="172769"/>
                      <a:pt x="85725" y="180975"/>
                    </a:cubicBezTo>
                    <a:cubicBezTo>
                      <a:pt x="87842" y="184150"/>
                      <a:pt x="89632" y="187569"/>
                      <a:pt x="92075" y="190500"/>
                    </a:cubicBezTo>
                    <a:cubicBezTo>
                      <a:pt x="94950" y="193949"/>
                      <a:pt x="99419" y="196100"/>
                      <a:pt x="101600" y="200025"/>
                    </a:cubicBezTo>
                    <a:cubicBezTo>
                      <a:pt x="104851" y="205876"/>
                      <a:pt x="104237" y="213506"/>
                      <a:pt x="107950" y="219075"/>
                    </a:cubicBezTo>
                    <a:lnTo>
                      <a:pt x="120650" y="238125"/>
                    </a:lnTo>
                    <a:cubicBezTo>
                      <a:pt x="122767" y="241300"/>
                      <a:pt x="125793" y="244030"/>
                      <a:pt x="127000" y="247650"/>
                    </a:cubicBezTo>
                    <a:lnTo>
                      <a:pt x="130175" y="257175"/>
                    </a:lnTo>
                    <a:cubicBezTo>
                      <a:pt x="132292" y="250825"/>
                      <a:pt x="137625" y="244727"/>
                      <a:pt x="136525" y="238125"/>
                    </a:cubicBezTo>
                    <a:cubicBezTo>
                      <a:pt x="132250" y="212473"/>
                      <a:pt x="135386" y="225182"/>
                      <a:pt x="127000" y="200025"/>
                    </a:cubicBezTo>
                    <a:cubicBezTo>
                      <a:pt x="125942" y="196850"/>
                      <a:pt x="126610" y="192356"/>
                      <a:pt x="123825" y="190500"/>
                    </a:cubicBezTo>
                    <a:cubicBezTo>
                      <a:pt x="111515" y="182294"/>
                      <a:pt x="117920" y="185357"/>
                      <a:pt x="104775" y="180975"/>
                    </a:cubicBezTo>
                    <a:lnTo>
                      <a:pt x="92075" y="161925"/>
                    </a:lnTo>
                    <a:lnTo>
                      <a:pt x="85725" y="152400"/>
                    </a:lnTo>
                    <a:cubicBezTo>
                      <a:pt x="84667" y="137583"/>
                      <a:pt x="84754" y="122640"/>
                      <a:pt x="82550" y="107950"/>
                    </a:cubicBezTo>
                    <a:cubicBezTo>
                      <a:pt x="81557" y="101331"/>
                      <a:pt x="78317" y="95250"/>
                      <a:pt x="76200" y="88900"/>
                    </a:cubicBezTo>
                    <a:cubicBezTo>
                      <a:pt x="75142" y="85725"/>
                      <a:pt x="74881" y="82160"/>
                      <a:pt x="73025" y="79375"/>
                    </a:cubicBezTo>
                    <a:cubicBezTo>
                      <a:pt x="70908" y="76200"/>
                      <a:pt x="68382" y="73263"/>
                      <a:pt x="66675" y="69850"/>
                    </a:cubicBezTo>
                    <a:cubicBezTo>
                      <a:pt x="65178" y="66857"/>
                      <a:pt x="65125" y="63251"/>
                      <a:pt x="63500" y="60325"/>
                    </a:cubicBezTo>
                    <a:cubicBezTo>
                      <a:pt x="59794" y="53654"/>
                      <a:pt x="57150" y="45508"/>
                      <a:pt x="50800" y="41275"/>
                    </a:cubicBezTo>
                    <a:lnTo>
                      <a:pt x="31750" y="28575"/>
                    </a:lnTo>
                    <a:cubicBezTo>
                      <a:pt x="27517" y="22225"/>
                      <a:pt x="25400" y="13758"/>
                      <a:pt x="19050" y="952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861229" y="1386189"/>
                <a:ext cx="41276" cy="50261"/>
              </a:xfrm>
              <a:custGeom>
                <a:avLst/>
                <a:gdLst>
                  <a:gd name="connsiteX0" fmla="*/ 10583 w 43771"/>
                  <a:gd name="connsiteY0" fmla="*/ 0 h 57150"/>
                  <a:gd name="connsiteX1" fmla="*/ 10583 w 43771"/>
                  <a:gd name="connsiteY1" fmla="*/ 0 h 57150"/>
                  <a:gd name="connsiteX2" fmla="*/ 7408 w 43771"/>
                  <a:gd name="connsiteY2" fmla="*/ 34925 h 57150"/>
                  <a:gd name="connsiteX3" fmla="*/ 7408 w 43771"/>
                  <a:gd name="connsiteY3" fmla="*/ 53975 h 57150"/>
                  <a:gd name="connsiteX4" fmla="*/ 16933 w 43771"/>
                  <a:gd name="connsiteY4" fmla="*/ 57150 h 57150"/>
                  <a:gd name="connsiteX5" fmla="*/ 29633 w 43771"/>
                  <a:gd name="connsiteY5" fmla="*/ 53975 h 57150"/>
                  <a:gd name="connsiteX6" fmla="*/ 42333 w 43771"/>
                  <a:gd name="connsiteY6" fmla="*/ 34925 h 57150"/>
                  <a:gd name="connsiteX7" fmla="*/ 32808 w 43771"/>
                  <a:gd name="connsiteY7" fmla="*/ 12700 h 57150"/>
                  <a:gd name="connsiteX8" fmla="*/ 29633 w 43771"/>
                  <a:gd name="connsiteY8" fmla="*/ 3175 h 57150"/>
                  <a:gd name="connsiteX9" fmla="*/ 20108 w 43771"/>
                  <a:gd name="connsiteY9" fmla="*/ 0 h 57150"/>
                  <a:gd name="connsiteX10" fmla="*/ 10583 w 43771"/>
                  <a:gd name="connsiteY10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771" h="57150">
                    <a:moveTo>
                      <a:pt x="10583" y="0"/>
                    </a:moveTo>
                    <a:lnTo>
                      <a:pt x="10583" y="0"/>
                    </a:lnTo>
                    <a:cubicBezTo>
                      <a:pt x="9525" y="11642"/>
                      <a:pt x="9061" y="23353"/>
                      <a:pt x="7408" y="34925"/>
                    </a:cubicBezTo>
                    <a:cubicBezTo>
                      <a:pt x="6350" y="42333"/>
                      <a:pt x="0" y="46567"/>
                      <a:pt x="7408" y="53975"/>
                    </a:cubicBezTo>
                    <a:cubicBezTo>
                      <a:pt x="9775" y="56342"/>
                      <a:pt x="13758" y="56092"/>
                      <a:pt x="16933" y="57150"/>
                    </a:cubicBezTo>
                    <a:cubicBezTo>
                      <a:pt x="21166" y="56092"/>
                      <a:pt x="26349" y="56848"/>
                      <a:pt x="29633" y="53975"/>
                    </a:cubicBezTo>
                    <a:cubicBezTo>
                      <a:pt x="35376" y="48949"/>
                      <a:pt x="42333" y="34925"/>
                      <a:pt x="42333" y="34925"/>
                    </a:cubicBezTo>
                    <a:cubicBezTo>
                      <a:pt x="35725" y="8494"/>
                      <a:pt x="43771" y="34626"/>
                      <a:pt x="32808" y="12700"/>
                    </a:cubicBezTo>
                    <a:cubicBezTo>
                      <a:pt x="31311" y="9707"/>
                      <a:pt x="32000" y="5542"/>
                      <a:pt x="29633" y="3175"/>
                    </a:cubicBezTo>
                    <a:cubicBezTo>
                      <a:pt x="27266" y="808"/>
                      <a:pt x="23283" y="1058"/>
                      <a:pt x="20108" y="0"/>
                    </a:cubicBezTo>
                    <a:cubicBezTo>
                      <a:pt x="6381" y="3432"/>
                      <a:pt x="12170" y="0"/>
                      <a:pt x="1058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906945" y="1740131"/>
                <a:ext cx="147160" cy="195659"/>
              </a:xfrm>
              <a:custGeom>
                <a:avLst/>
                <a:gdLst>
                  <a:gd name="connsiteX0" fmla="*/ 16310 w 162805"/>
                  <a:gd name="connsiteY0" fmla="*/ 0 h 215138"/>
                  <a:gd name="connsiteX1" fmla="*/ 16310 w 162805"/>
                  <a:gd name="connsiteY1" fmla="*/ 0 h 215138"/>
                  <a:gd name="connsiteX2" fmla="*/ 29010 w 162805"/>
                  <a:gd name="connsiteY2" fmla="*/ 25400 h 215138"/>
                  <a:gd name="connsiteX3" fmla="*/ 25835 w 162805"/>
                  <a:gd name="connsiteY3" fmla="*/ 41275 h 215138"/>
                  <a:gd name="connsiteX4" fmla="*/ 22660 w 162805"/>
                  <a:gd name="connsiteY4" fmla="*/ 50800 h 215138"/>
                  <a:gd name="connsiteX5" fmla="*/ 13135 w 162805"/>
                  <a:gd name="connsiteY5" fmla="*/ 53975 h 215138"/>
                  <a:gd name="connsiteX6" fmla="*/ 6785 w 162805"/>
                  <a:gd name="connsiteY6" fmla="*/ 73025 h 215138"/>
                  <a:gd name="connsiteX7" fmla="*/ 22660 w 162805"/>
                  <a:gd name="connsiteY7" fmla="*/ 69850 h 215138"/>
                  <a:gd name="connsiteX8" fmla="*/ 32185 w 162805"/>
                  <a:gd name="connsiteY8" fmla="*/ 66675 h 215138"/>
                  <a:gd name="connsiteX9" fmla="*/ 38535 w 162805"/>
                  <a:gd name="connsiteY9" fmla="*/ 57150 h 215138"/>
                  <a:gd name="connsiteX10" fmla="*/ 60760 w 162805"/>
                  <a:gd name="connsiteY10" fmla="*/ 57150 h 215138"/>
                  <a:gd name="connsiteX11" fmla="*/ 105210 w 162805"/>
                  <a:gd name="connsiteY11" fmla="*/ 60325 h 215138"/>
                  <a:gd name="connsiteX12" fmla="*/ 127435 w 162805"/>
                  <a:gd name="connsiteY12" fmla="*/ 66675 h 215138"/>
                  <a:gd name="connsiteX13" fmla="*/ 133785 w 162805"/>
                  <a:gd name="connsiteY13" fmla="*/ 88900 h 215138"/>
                  <a:gd name="connsiteX14" fmla="*/ 143310 w 162805"/>
                  <a:gd name="connsiteY14" fmla="*/ 107950 h 215138"/>
                  <a:gd name="connsiteX15" fmla="*/ 136960 w 162805"/>
                  <a:gd name="connsiteY15" fmla="*/ 117475 h 215138"/>
                  <a:gd name="connsiteX16" fmla="*/ 108385 w 162805"/>
                  <a:gd name="connsiteY16" fmla="*/ 133350 h 215138"/>
                  <a:gd name="connsiteX17" fmla="*/ 95685 w 162805"/>
                  <a:gd name="connsiteY17" fmla="*/ 136525 h 215138"/>
                  <a:gd name="connsiteX18" fmla="*/ 86160 w 162805"/>
                  <a:gd name="connsiteY18" fmla="*/ 142875 h 215138"/>
                  <a:gd name="connsiteX19" fmla="*/ 67110 w 162805"/>
                  <a:gd name="connsiteY19" fmla="*/ 149225 h 215138"/>
                  <a:gd name="connsiteX20" fmla="*/ 57585 w 162805"/>
                  <a:gd name="connsiteY20" fmla="*/ 155575 h 215138"/>
                  <a:gd name="connsiteX21" fmla="*/ 51235 w 162805"/>
                  <a:gd name="connsiteY21" fmla="*/ 174625 h 215138"/>
                  <a:gd name="connsiteX22" fmla="*/ 48060 w 162805"/>
                  <a:gd name="connsiteY22" fmla="*/ 184150 h 215138"/>
                  <a:gd name="connsiteX23" fmla="*/ 38535 w 162805"/>
                  <a:gd name="connsiteY23" fmla="*/ 190500 h 215138"/>
                  <a:gd name="connsiteX24" fmla="*/ 35360 w 162805"/>
                  <a:gd name="connsiteY24" fmla="*/ 212725 h 215138"/>
                  <a:gd name="connsiteX25" fmla="*/ 51235 w 162805"/>
                  <a:gd name="connsiteY25" fmla="*/ 209550 h 215138"/>
                  <a:gd name="connsiteX26" fmla="*/ 67110 w 162805"/>
                  <a:gd name="connsiteY26" fmla="*/ 193675 h 215138"/>
                  <a:gd name="connsiteX27" fmla="*/ 76635 w 162805"/>
                  <a:gd name="connsiteY27" fmla="*/ 187325 h 215138"/>
                  <a:gd name="connsiteX28" fmla="*/ 79810 w 162805"/>
                  <a:gd name="connsiteY28" fmla="*/ 177800 h 215138"/>
                  <a:gd name="connsiteX29" fmla="*/ 89335 w 162805"/>
                  <a:gd name="connsiteY29" fmla="*/ 171450 h 215138"/>
                  <a:gd name="connsiteX30" fmla="*/ 111560 w 162805"/>
                  <a:gd name="connsiteY30" fmla="*/ 165100 h 215138"/>
                  <a:gd name="connsiteX31" fmla="*/ 127435 w 162805"/>
                  <a:gd name="connsiteY31" fmla="*/ 149225 h 215138"/>
                  <a:gd name="connsiteX32" fmla="*/ 130610 w 162805"/>
                  <a:gd name="connsiteY32" fmla="*/ 139700 h 215138"/>
                  <a:gd name="connsiteX33" fmla="*/ 149660 w 162805"/>
                  <a:gd name="connsiteY33" fmla="*/ 127000 h 215138"/>
                  <a:gd name="connsiteX34" fmla="*/ 156010 w 162805"/>
                  <a:gd name="connsiteY34" fmla="*/ 107950 h 215138"/>
                  <a:gd name="connsiteX35" fmla="*/ 159185 w 162805"/>
                  <a:gd name="connsiteY35" fmla="*/ 98425 h 215138"/>
                  <a:gd name="connsiteX36" fmla="*/ 149660 w 162805"/>
                  <a:gd name="connsiteY36" fmla="*/ 79375 h 215138"/>
                  <a:gd name="connsiteX37" fmla="*/ 140135 w 162805"/>
                  <a:gd name="connsiteY37" fmla="*/ 60325 h 215138"/>
                  <a:gd name="connsiteX38" fmla="*/ 143310 w 162805"/>
                  <a:gd name="connsiteY38" fmla="*/ 50800 h 215138"/>
                  <a:gd name="connsiteX39" fmla="*/ 133785 w 162805"/>
                  <a:gd name="connsiteY39" fmla="*/ 44450 h 215138"/>
                  <a:gd name="connsiteX40" fmla="*/ 95685 w 162805"/>
                  <a:gd name="connsiteY40" fmla="*/ 41275 h 215138"/>
                  <a:gd name="connsiteX41" fmla="*/ 76635 w 162805"/>
                  <a:gd name="connsiteY41" fmla="*/ 34925 h 215138"/>
                  <a:gd name="connsiteX42" fmla="*/ 51235 w 162805"/>
                  <a:gd name="connsiteY42" fmla="*/ 28575 h 215138"/>
                  <a:gd name="connsiteX43" fmla="*/ 44885 w 162805"/>
                  <a:gd name="connsiteY43" fmla="*/ 19050 h 215138"/>
                  <a:gd name="connsiteX44" fmla="*/ 35360 w 162805"/>
                  <a:gd name="connsiteY44" fmla="*/ 15875 h 215138"/>
                  <a:gd name="connsiteX45" fmla="*/ 16310 w 162805"/>
                  <a:gd name="connsiteY45" fmla="*/ 0 h 21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62805" h="215138">
                    <a:moveTo>
                      <a:pt x="16310" y="0"/>
                    </a:moveTo>
                    <a:lnTo>
                      <a:pt x="16310" y="0"/>
                    </a:lnTo>
                    <a:cubicBezTo>
                      <a:pt x="20543" y="8467"/>
                      <a:pt x="26881" y="16176"/>
                      <a:pt x="29010" y="25400"/>
                    </a:cubicBezTo>
                    <a:cubicBezTo>
                      <a:pt x="30223" y="30658"/>
                      <a:pt x="27144" y="36040"/>
                      <a:pt x="25835" y="41275"/>
                    </a:cubicBezTo>
                    <a:cubicBezTo>
                      <a:pt x="25023" y="44522"/>
                      <a:pt x="25027" y="48433"/>
                      <a:pt x="22660" y="50800"/>
                    </a:cubicBezTo>
                    <a:cubicBezTo>
                      <a:pt x="20293" y="53167"/>
                      <a:pt x="16310" y="52917"/>
                      <a:pt x="13135" y="53975"/>
                    </a:cubicBezTo>
                    <a:lnTo>
                      <a:pt x="6785" y="73025"/>
                    </a:lnTo>
                    <a:cubicBezTo>
                      <a:pt x="0" y="93381"/>
                      <a:pt x="3555" y="76218"/>
                      <a:pt x="22660" y="69850"/>
                    </a:cubicBezTo>
                    <a:lnTo>
                      <a:pt x="32185" y="66675"/>
                    </a:lnTo>
                    <a:cubicBezTo>
                      <a:pt x="34302" y="63500"/>
                      <a:pt x="35555" y="59534"/>
                      <a:pt x="38535" y="57150"/>
                    </a:cubicBezTo>
                    <a:cubicBezTo>
                      <a:pt x="46126" y="51077"/>
                      <a:pt x="52732" y="55143"/>
                      <a:pt x="60760" y="57150"/>
                    </a:cubicBezTo>
                    <a:cubicBezTo>
                      <a:pt x="81735" y="71133"/>
                      <a:pt x="61204" y="60325"/>
                      <a:pt x="105210" y="60325"/>
                    </a:cubicBezTo>
                    <a:cubicBezTo>
                      <a:pt x="109197" y="60325"/>
                      <a:pt x="122943" y="65178"/>
                      <a:pt x="127435" y="66675"/>
                    </a:cubicBezTo>
                    <a:cubicBezTo>
                      <a:pt x="128452" y="70744"/>
                      <a:pt x="131508" y="84345"/>
                      <a:pt x="133785" y="88900"/>
                    </a:cubicBezTo>
                    <a:cubicBezTo>
                      <a:pt x="146095" y="113519"/>
                      <a:pt x="135330" y="84009"/>
                      <a:pt x="143310" y="107950"/>
                    </a:cubicBezTo>
                    <a:cubicBezTo>
                      <a:pt x="141193" y="111125"/>
                      <a:pt x="139832" y="114962"/>
                      <a:pt x="136960" y="117475"/>
                    </a:cubicBezTo>
                    <a:cubicBezTo>
                      <a:pt x="125934" y="127123"/>
                      <a:pt x="120410" y="129914"/>
                      <a:pt x="108385" y="133350"/>
                    </a:cubicBezTo>
                    <a:cubicBezTo>
                      <a:pt x="104189" y="134549"/>
                      <a:pt x="99918" y="135467"/>
                      <a:pt x="95685" y="136525"/>
                    </a:cubicBezTo>
                    <a:cubicBezTo>
                      <a:pt x="92510" y="138642"/>
                      <a:pt x="89647" y="141325"/>
                      <a:pt x="86160" y="142875"/>
                    </a:cubicBezTo>
                    <a:cubicBezTo>
                      <a:pt x="80043" y="145593"/>
                      <a:pt x="72679" y="145512"/>
                      <a:pt x="67110" y="149225"/>
                    </a:cubicBezTo>
                    <a:lnTo>
                      <a:pt x="57585" y="155575"/>
                    </a:lnTo>
                    <a:lnTo>
                      <a:pt x="51235" y="174625"/>
                    </a:lnTo>
                    <a:cubicBezTo>
                      <a:pt x="50177" y="177800"/>
                      <a:pt x="50845" y="182294"/>
                      <a:pt x="48060" y="184150"/>
                    </a:cubicBezTo>
                    <a:lnTo>
                      <a:pt x="38535" y="190500"/>
                    </a:lnTo>
                    <a:cubicBezTo>
                      <a:pt x="36040" y="194243"/>
                      <a:pt x="24084" y="207087"/>
                      <a:pt x="35360" y="212725"/>
                    </a:cubicBezTo>
                    <a:cubicBezTo>
                      <a:pt x="40187" y="215138"/>
                      <a:pt x="45943" y="210608"/>
                      <a:pt x="51235" y="209550"/>
                    </a:cubicBezTo>
                    <a:cubicBezTo>
                      <a:pt x="76635" y="192617"/>
                      <a:pt x="45943" y="214842"/>
                      <a:pt x="67110" y="193675"/>
                    </a:cubicBezTo>
                    <a:cubicBezTo>
                      <a:pt x="69808" y="190977"/>
                      <a:pt x="73460" y="189442"/>
                      <a:pt x="76635" y="187325"/>
                    </a:cubicBezTo>
                    <a:cubicBezTo>
                      <a:pt x="77693" y="184150"/>
                      <a:pt x="77719" y="180413"/>
                      <a:pt x="79810" y="177800"/>
                    </a:cubicBezTo>
                    <a:cubicBezTo>
                      <a:pt x="82194" y="174820"/>
                      <a:pt x="85922" y="173157"/>
                      <a:pt x="89335" y="171450"/>
                    </a:cubicBezTo>
                    <a:cubicBezTo>
                      <a:pt x="93890" y="169173"/>
                      <a:pt x="107491" y="166117"/>
                      <a:pt x="111560" y="165100"/>
                    </a:cubicBezTo>
                    <a:cubicBezTo>
                      <a:pt x="121085" y="158750"/>
                      <a:pt x="122143" y="159808"/>
                      <a:pt x="127435" y="149225"/>
                    </a:cubicBezTo>
                    <a:cubicBezTo>
                      <a:pt x="128932" y="146232"/>
                      <a:pt x="128243" y="142067"/>
                      <a:pt x="130610" y="139700"/>
                    </a:cubicBezTo>
                    <a:cubicBezTo>
                      <a:pt x="136006" y="134304"/>
                      <a:pt x="149660" y="127000"/>
                      <a:pt x="149660" y="127000"/>
                    </a:cubicBezTo>
                    <a:lnTo>
                      <a:pt x="156010" y="107950"/>
                    </a:lnTo>
                    <a:lnTo>
                      <a:pt x="159185" y="98425"/>
                    </a:lnTo>
                    <a:cubicBezTo>
                      <a:pt x="140987" y="71128"/>
                      <a:pt x="162805" y="105665"/>
                      <a:pt x="149660" y="79375"/>
                    </a:cubicBezTo>
                    <a:cubicBezTo>
                      <a:pt x="137350" y="54756"/>
                      <a:pt x="148115" y="84266"/>
                      <a:pt x="140135" y="60325"/>
                    </a:cubicBezTo>
                    <a:cubicBezTo>
                      <a:pt x="141193" y="57150"/>
                      <a:pt x="144553" y="53907"/>
                      <a:pt x="143310" y="50800"/>
                    </a:cubicBezTo>
                    <a:cubicBezTo>
                      <a:pt x="141893" y="47257"/>
                      <a:pt x="137527" y="45198"/>
                      <a:pt x="133785" y="44450"/>
                    </a:cubicBezTo>
                    <a:cubicBezTo>
                      <a:pt x="121288" y="41951"/>
                      <a:pt x="108385" y="42333"/>
                      <a:pt x="95685" y="41275"/>
                    </a:cubicBezTo>
                    <a:cubicBezTo>
                      <a:pt x="89335" y="39158"/>
                      <a:pt x="83199" y="36238"/>
                      <a:pt x="76635" y="34925"/>
                    </a:cubicBezTo>
                    <a:cubicBezTo>
                      <a:pt x="57478" y="31094"/>
                      <a:pt x="65880" y="33457"/>
                      <a:pt x="51235" y="28575"/>
                    </a:cubicBezTo>
                    <a:cubicBezTo>
                      <a:pt x="49118" y="25400"/>
                      <a:pt x="47865" y="21434"/>
                      <a:pt x="44885" y="19050"/>
                    </a:cubicBezTo>
                    <a:cubicBezTo>
                      <a:pt x="42272" y="16959"/>
                      <a:pt x="38353" y="17372"/>
                      <a:pt x="35360" y="15875"/>
                    </a:cubicBezTo>
                    <a:cubicBezTo>
                      <a:pt x="27350" y="11870"/>
                      <a:pt x="19485" y="2646"/>
                      <a:pt x="1631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230259" y="1863377"/>
                <a:ext cx="120240" cy="53851"/>
              </a:xfrm>
              <a:custGeom>
                <a:avLst/>
                <a:gdLst>
                  <a:gd name="connsiteX0" fmla="*/ 13046 w 133696"/>
                  <a:gd name="connsiteY0" fmla="*/ 0 h 58950"/>
                  <a:gd name="connsiteX1" fmla="*/ 13046 w 133696"/>
                  <a:gd name="connsiteY1" fmla="*/ 0 h 58950"/>
                  <a:gd name="connsiteX2" fmla="*/ 346 w 133696"/>
                  <a:gd name="connsiteY2" fmla="*/ 25400 h 58950"/>
                  <a:gd name="connsiteX3" fmla="*/ 19396 w 133696"/>
                  <a:gd name="connsiteY3" fmla="*/ 34925 h 58950"/>
                  <a:gd name="connsiteX4" fmla="*/ 70196 w 133696"/>
                  <a:gd name="connsiteY4" fmla="*/ 38100 h 58950"/>
                  <a:gd name="connsiteX5" fmla="*/ 89246 w 133696"/>
                  <a:gd name="connsiteY5" fmla="*/ 50800 h 58950"/>
                  <a:gd name="connsiteX6" fmla="*/ 108296 w 133696"/>
                  <a:gd name="connsiteY6" fmla="*/ 57150 h 58950"/>
                  <a:gd name="connsiteX7" fmla="*/ 120996 w 133696"/>
                  <a:gd name="connsiteY7" fmla="*/ 41275 h 58950"/>
                  <a:gd name="connsiteX8" fmla="*/ 133696 w 133696"/>
                  <a:gd name="connsiteY8" fmla="*/ 22225 h 58950"/>
                  <a:gd name="connsiteX9" fmla="*/ 114646 w 133696"/>
                  <a:gd name="connsiteY9" fmla="*/ 15875 h 58950"/>
                  <a:gd name="connsiteX10" fmla="*/ 63846 w 133696"/>
                  <a:gd name="connsiteY10" fmla="*/ 9525 h 58950"/>
                  <a:gd name="connsiteX11" fmla="*/ 44796 w 133696"/>
                  <a:gd name="connsiteY11" fmla="*/ 3175 h 58950"/>
                  <a:gd name="connsiteX12" fmla="*/ 35271 w 133696"/>
                  <a:gd name="connsiteY12" fmla="*/ 0 h 58950"/>
                  <a:gd name="connsiteX13" fmla="*/ 13046 w 133696"/>
                  <a:gd name="connsiteY13" fmla="*/ 0 h 5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696" h="58950">
                    <a:moveTo>
                      <a:pt x="13046" y="0"/>
                    </a:moveTo>
                    <a:lnTo>
                      <a:pt x="13046" y="0"/>
                    </a:lnTo>
                    <a:cubicBezTo>
                      <a:pt x="8813" y="8467"/>
                      <a:pt x="1288" y="15981"/>
                      <a:pt x="346" y="25400"/>
                    </a:cubicBezTo>
                    <a:cubicBezTo>
                      <a:pt x="0" y="28856"/>
                      <a:pt x="17350" y="34710"/>
                      <a:pt x="19396" y="34925"/>
                    </a:cubicBezTo>
                    <a:cubicBezTo>
                      <a:pt x="36269" y="36701"/>
                      <a:pt x="53263" y="37042"/>
                      <a:pt x="70196" y="38100"/>
                    </a:cubicBezTo>
                    <a:cubicBezTo>
                      <a:pt x="101708" y="48604"/>
                      <a:pt x="53571" y="30981"/>
                      <a:pt x="89246" y="50800"/>
                    </a:cubicBezTo>
                    <a:cubicBezTo>
                      <a:pt x="95097" y="54051"/>
                      <a:pt x="108296" y="57150"/>
                      <a:pt x="108296" y="57150"/>
                    </a:cubicBezTo>
                    <a:cubicBezTo>
                      <a:pt x="115446" y="35700"/>
                      <a:pt x="105530" y="58950"/>
                      <a:pt x="120996" y="41275"/>
                    </a:cubicBezTo>
                    <a:cubicBezTo>
                      <a:pt x="126022" y="35532"/>
                      <a:pt x="133696" y="22225"/>
                      <a:pt x="133696" y="22225"/>
                    </a:cubicBezTo>
                    <a:cubicBezTo>
                      <a:pt x="127346" y="20108"/>
                      <a:pt x="121288" y="16705"/>
                      <a:pt x="114646" y="15875"/>
                    </a:cubicBezTo>
                    <a:lnTo>
                      <a:pt x="63846" y="9525"/>
                    </a:lnTo>
                    <a:lnTo>
                      <a:pt x="44796" y="3175"/>
                    </a:lnTo>
                    <a:lnTo>
                      <a:pt x="35271" y="0"/>
                    </a:lnTo>
                    <a:cubicBezTo>
                      <a:pt x="17320" y="3590"/>
                      <a:pt x="16750" y="0"/>
                      <a:pt x="1304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086914" y="2119445"/>
                <a:ext cx="199205" cy="168734"/>
              </a:xfrm>
              <a:custGeom>
                <a:avLst/>
                <a:gdLst>
                  <a:gd name="connsiteX0" fmla="*/ 203200 w 219529"/>
                  <a:gd name="connsiteY0" fmla="*/ 0 h 186255"/>
                  <a:gd name="connsiteX1" fmla="*/ 203200 w 219529"/>
                  <a:gd name="connsiteY1" fmla="*/ 0 h 186255"/>
                  <a:gd name="connsiteX2" fmla="*/ 187325 w 219529"/>
                  <a:gd name="connsiteY2" fmla="*/ 22225 h 186255"/>
                  <a:gd name="connsiteX3" fmla="*/ 193675 w 219529"/>
                  <a:gd name="connsiteY3" fmla="*/ 41275 h 186255"/>
                  <a:gd name="connsiteX4" fmla="*/ 180975 w 219529"/>
                  <a:gd name="connsiteY4" fmla="*/ 60325 h 186255"/>
                  <a:gd name="connsiteX5" fmla="*/ 161925 w 219529"/>
                  <a:gd name="connsiteY5" fmla="*/ 98425 h 186255"/>
                  <a:gd name="connsiteX6" fmla="*/ 152400 w 219529"/>
                  <a:gd name="connsiteY6" fmla="*/ 107950 h 186255"/>
                  <a:gd name="connsiteX7" fmla="*/ 133350 w 219529"/>
                  <a:gd name="connsiteY7" fmla="*/ 114300 h 186255"/>
                  <a:gd name="connsiteX8" fmla="*/ 111125 w 219529"/>
                  <a:gd name="connsiteY8" fmla="*/ 104775 h 186255"/>
                  <a:gd name="connsiteX9" fmla="*/ 95250 w 219529"/>
                  <a:gd name="connsiteY9" fmla="*/ 92075 h 186255"/>
                  <a:gd name="connsiteX10" fmla="*/ 85725 w 219529"/>
                  <a:gd name="connsiteY10" fmla="*/ 101600 h 186255"/>
                  <a:gd name="connsiteX11" fmla="*/ 82550 w 219529"/>
                  <a:gd name="connsiteY11" fmla="*/ 111125 h 186255"/>
                  <a:gd name="connsiteX12" fmla="*/ 73025 w 219529"/>
                  <a:gd name="connsiteY12" fmla="*/ 117475 h 186255"/>
                  <a:gd name="connsiteX13" fmla="*/ 63500 w 219529"/>
                  <a:gd name="connsiteY13" fmla="*/ 127000 h 186255"/>
                  <a:gd name="connsiteX14" fmla="*/ 53975 w 219529"/>
                  <a:gd name="connsiteY14" fmla="*/ 130175 h 186255"/>
                  <a:gd name="connsiteX15" fmla="*/ 6350 w 219529"/>
                  <a:gd name="connsiteY15" fmla="*/ 136525 h 186255"/>
                  <a:gd name="connsiteX16" fmla="*/ 3175 w 219529"/>
                  <a:gd name="connsiteY16" fmla="*/ 146050 h 186255"/>
                  <a:gd name="connsiteX17" fmla="*/ 6350 w 219529"/>
                  <a:gd name="connsiteY17" fmla="*/ 155575 h 186255"/>
                  <a:gd name="connsiteX18" fmla="*/ 0 w 219529"/>
                  <a:gd name="connsiteY18" fmla="*/ 174625 h 186255"/>
                  <a:gd name="connsiteX19" fmla="*/ 34925 w 219529"/>
                  <a:gd name="connsiteY19" fmla="*/ 180975 h 186255"/>
                  <a:gd name="connsiteX20" fmla="*/ 31750 w 219529"/>
                  <a:gd name="connsiteY20" fmla="*/ 171450 h 186255"/>
                  <a:gd name="connsiteX21" fmla="*/ 34925 w 219529"/>
                  <a:gd name="connsiteY21" fmla="*/ 161925 h 186255"/>
                  <a:gd name="connsiteX22" fmla="*/ 57150 w 219529"/>
                  <a:gd name="connsiteY22" fmla="*/ 155575 h 186255"/>
                  <a:gd name="connsiteX23" fmla="*/ 88900 w 219529"/>
                  <a:gd name="connsiteY23" fmla="*/ 158750 h 186255"/>
                  <a:gd name="connsiteX24" fmla="*/ 69850 w 219529"/>
                  <a:gd name="connsiteY24" fmla="*/ 165100 h 186255"/>
                  <a:gd name="connsiteX25" fmla="*/ 60325 w 219529"/>
                  <a:gd name="connsiteY25" fmla="*/ 168275 h 186255"/>
                  <a:gd name="connsiteX26" fmla="*/ 63500 w 219529"/>
                  <a:gd name="connsiteY26" fmla="*/ 177800 h 186255"/>
                  <a:gd name="connsiteX27" fmla="*/ 107950 w 219529"/>
                  <a:gd name="connsiteY27" fmla="*/ 171450 h 186255"/>
                  <a:gd name="connsiteX28" fmla="*/ 142875 w 219529"/>
                  <a:gd name="connsiteY28" fmla="*/ 168275 h 186255"/>
                  <a:gd name="connsiteX29" fmla="*/ 161925 w 219529"/>
                  <a:gd name="connsiteY29" fmla="*/ 165100 h 186255"/>
                  <a:gd name="connsiteX30" fmla="*/ 165100 w 219529"/>
                  <a:gd name="connsiteY30" fmla="*/ 136525 h 186255"/>
                  <a:gd name="connsiteX31" fmla="*/ 168275 w 219529"/>
                  <a:gd name="connsiteY31" fmla="*/ 127000 h 186255"/>
                  <a:gd name="connsiteX32" fmla="*/ 177800 w 219529"/>
                  <a:gd name="connsiteY32" fmla="*/ 123825 h 186255"/>
                  <a:gd name="connsiteX33" fmla="*/ 190500 w 219529"/>
                  <a:gd name="connsiteY33" fmla="*/ 104775 h 186255"/>
                  <a:gd name="connsiteX34" fmla="*/ 187325 w 219529"/>
                  <a:gd name="connsiteY34" fmla="*/ 95250 h 186255"/>
                  <a:gd name="connsiteX35" fmla="*/ 177800 w 219529"/>
                  <a:gd name="connsiteY35" fmla="*/ 60325 h 186255"/>
                  <a:gd name="connsiteX36" fmla="*/ 180975 w 219529"/>
                  <a:gd name="connsiteY36" fmla="*/ 50800 h 186255"/>
                  <a:gd name="connsiteX37" fmla="*/ 190500 w 219529"/>
                  <a:gd name="connsiteY37" fmla="*/ 47625 h 186255"/>
                  <a:gd name="connsiteX38" fmla="*/ 209550 w 219529"/>
                  <a:gd name="connsiteY38" fmla="*/ 38100 h 186255"/>
                  <a:gd name="connsiteX39" fmla="*/ 212725 w 219529"/>
                  <a:gd name="connsiteY39" fmla="*/ 9525 h 186255"/>
                  <a:gd name="connsiteX40" fmla="*/ 203200 w 219529"/>
                  <a:gd name="connsiteY40" fmla="*/ 0 h 18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19529" h="186255">
                    <a:moveTo>
                      <a:pt x="203200" y="0"/>
                    </a:moveTo>
                    <a:lnTo>
                      <a:pt x="203200" y="0"/>
                    </a:lnTo>
                    <a:cubicBezTo>
                      <a:pt x="197908" y="7408"/>
                      <a:pt x="189372" y="13354"/>
                      <a:pt x="187325" y="22225"/>
                    </a:cubicBezTo>
                    <a:cubicBezTo>
                      <a:pt x="185820" y="28747"/>
                      <a:pt x="193675" y="41275"/>
                      <a:pt x="193675" y="41275"/>
                    </a:cubicBezTo>
                    <a:cubicBezTo>
                      <a:pt x="189442" y="47625"/>
                      <a:pt x="183388" y="53085"/>
                      <a:pt x="180975" y="60325"/>
                    </a:cubicBezTo>
                    <a:cubicBezTo>
                      <a:pt x="175810" y="75819"/>
                      <a:pt x="174235" y="86115"/>
                      <a:pt x="161925" y="98425"/>
                    </a:cubicBezTo>
                    <a:cubicBezTo>
                      <a:pt x="158750" y="101600"/>
                      <a:pt x="156325" y="105769"/>
                      <a:pt x="152400" y="107950"/>
                    </a:cubicBezTo>
                    <a:cubicBezTo>
                      <a:pt x="146549" y="111201"/>
                      <a:pt x="133350" y="114300"/>
                      <a:pt x="133350" y="114300"/>
                    </a:cubicBezTo>
                    <a:cubicBezTo>
                      <a:pt x="126733" y="112094"/>
                      <a:pt x="116356" y="109134"/>
                      <a:pt x="111125" y="104775"/>
                    </a:cubicBezTo>
                    <a:cubicBezTo>
                      <a:pt x="91977" y="88818"/>
                      <a:pt x="117992" y="99656"/>
                      <a:pt x="95250" y="92075"/>
                    </a:cubicBezTo>
                    <a:cubicBezTo>
                      <a:pt x="92075" y="95250"/>
                      <a:pt x="88216" y="97864"/>
                      <a:pt x="85725" y="101600"/>
                    </a:cubicBezTo>
                    <a:cubicBezTo>
                      <a:pt x="83869" y="104385"/>
                      <a:pt x="84641" y="108512"/>
                      <a:pt x="82550" y="111125"/>
                    </a:cubicBezTo>
                    <a:cubicBezTo>
                      <a:pt x="80166" y="114105"/>
                      <a:pt x="75956" y="115032"/>
                      <a:pt x="73025" y="117475"/>
                    </a:cubicBezTo>
                    <a:cubicBezTo>
                      <a:pt x="69576" y="120350"/>
                      <a:pt x="67236" y="124509"/>
                      <a:pt x="63500" y="127000"/>
                    </a:cubicBezTo>
                    <a:cubicBezTo>
                      <a:pt x="60715" y="128856"/>
                      <a:pt x="57257" y="129519"/>
                      <a:pt x="53975" y="130175"/>
                    </a:cubicBezTo>
                    <a:cubicBezTo>
                      <a:pt x="46672" y="131636"/>
                      <a:pt x="12531" y="135752"/>
                      <a:pt x="6350" y="136525"/>
                    </a:cubicBezTo>
                    <a:cubicBezTo>
                      <a:pt x="5292" y="139700"/>
                      <a:pt x="3175" y="142703"/>
                      <a:pt x="3175" y="146050"/>
                    </a:cubicBezTo>
                    <a:cubicBezTo>
                      <a:pt x="3175" y="149397"/>
                      <a:pt x="6720" y="152249"/>
                      <a:pt x="6350" y="155575"/>
                    </a:cubicBezTo>
                    <a:cubicBezTo>
                      <a:pt x="5611" y="162228"/>
                      <a:pt x="0" y="174625"/>
                      <a:pt x="0" y="174625"/>
                    </a:cubicBezTo>
                    <a:cubicBezTo>
                      <a:pt x="2891" y="175203"/>
                      <a:pt x="33571" y="181517"/>
                      <a:pt x="34925" y="180975"/>
                    </a:cubicBezTo>
                    <a:cubicBezTo>
                      <a:pt x="38032" y="179732"/>
                      <a:pt x="32808" y="174625"/>
                      <a:pt x="31750" y="171450"/>
                    </a:cubicBezTo>
                    <a:cubicBezTo>
                      <a:pt x="32808" y="168275"/>
                      <a:pt x="32558" y="164292"/>
                      <a:pt x="34925" y="161925"/>
                    </a:cubicBezTo>
                    <a:cubicBezTo>
                      <a:pt x="36443" y="160407"/>
                      <a:pt x="57040" y="155602"/>
                      <a:pt x="57150" y="155575"/>
                    </a:cubicBezTo>
                    <a:cubicBezTo>
                      <a:pt x="67733" y="156633"/>
                      <a:pt x="80391" y="152368"/>
                      <a:pt x="88900" y="158750"/>
                    </a:cubicBezTo>
                    <a:cubicBezTo>
                      <a:pt x="94255" y="162766"/>
                      <a:pt x="76200" y="162983"/>
                      <a:pt x="69850" y="165100"/>
                    </a:cubicBezTo>
                    <a:lnTo>
                      <a:pt x="60325" y="168275"/>
                    </a:lnTo>
                    <a:cubicBezTo>
                      <a:pt x="61383" y="171450"/>
                      <a:pt x="60199" y="177250"/>
                      <a:pt x="63500" y="177800"/>
                    </a:cubicBezTo>
                    <a:cubicBezTo>
                      <a:pt x="114231" y="186255"/>
                      <a:pt x="83764" y="174905"/>
                      <a:pt x="107950" y="171450"/>
                    </a:cubicBezTo>
                    <a:cubicBezTo>
                      <a:pt x="119522" y="169797"/>
                      <a:pt x="131265" y="169641"/>
                      <a:pt x="142875" y="168275"/>
                    </a:cubicBezTo>
                    <a:cubicBezTo>
                      <a:pt x="149268" y="167523"/>
                      <a:pt x="155575" y="166158"/>
                      <a:pt x="161925" y="165100"/>
                    </a:cubicBezTo>
                    <a:cubicBezTo>
                      <a:pt x="162983" y="155575"/>
                      <a:pt x="163524" y="145978"/>
                      <a:pt x="165100" y="136525"/>
                    </a:cubicBezTo>
                    <a:cubicBezTo>
                      <a:pt x="165650" y="133224"/>
                      <a:pt x="165908" y="129367"/>
                      <a:pt x="168275" y="127000"/>
                    </a:cubicBezTo>
                    <a:cubicBezTo>
                      <a:pt x="170642" y="124633"/>
                      <a:pt x="174625" y="124883"/>
                      <a:pt x="177800" y="123825"/>
                    </a:cubicBezTo>
                    <a:cubicBezTo>
                      <a:pt x="182033" y="117475"/>
                      <a:pt x="192913" y="112015"/>
                      <a:pt x="190500" y="104775"/>
                    </a:cubicBezTo>
                    <a:cubicBezTo>
                      <a:pt x="189442" y="101600"/>
                      <a:pt x="188206" y="98479"/>
                      <a:pt x="187325" y="95250"/>
                    </a:cubicBezTo>
                    <a:cubicBezTo>
                      <a:pt x="176582" y="55861"/>
                      <a:pt x="185108" y="82249"/>
                      <a:pt x="177800" y="60325"/>
                    </a:cubicBezTo>
                    <a:cubicBezTo>
                      <a:pt x="178858" y="57150"/>
                      <a:pt x="178608" y="53167"/>
                      <a:pt x="180975" y="50800"/>
                    </a:cubicBezTo>
                    <a:cubicBezTo>
                      <a:pt x="183342" y="48433"/>
                      <a:pt x="187507" y="49122"/>
                      <a:pt x="190500" y="47625"/>
                    </a:cubicBezTo>
                    <a:cubicBezTo>
                      <a:pt x="215119" y="35315"/>
                      <a:pt x="185609" y="46080"/>
                      <a:pt x="209550" y="38100"/>
                    </a:cubicBezTo>
                    <a:cubicBezTo>
                      <a:pt x="213935" y="24946"/>
                      <a:pt x="219529" y="20864"/>
                      <a:pt x="212725" y="9525"/>
                    </a:cubicBezTo>
                    <a:cubicBezTo>
                      <a:pt x="211185" y="6958"/>
                      <a:pt x="204787" y="1587"/>
                      <a:pt x="203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445756" y="1987349"/>
                <a:ext cx="238685" cy="141809"/>
              </a:xfrm>
              <a:custGeom>
                <a:avLst/>
                <a:gdLst>
                  <a:gd name="connsiteX0" fmla="*/ 1970 w 265378"/>
                  <a:gd name="connsiteY0" fmla="*/ 34925 h 156720"/>
                  <a:gd name="connsiteX1" fmla="*/ 1970 w 265378"/>
                  <a:gd name="connsiteY1" fmla="*/ 34925 h 156720"/>
                  <a:gd name="connsiteX2" fmla="*/ 5145 w 265378"/>
                  <a:gd name="connsiteY2" fmla="*/ 63500 h 156720"/>
                  <a:gd name="connsiteX3" fmla="*/ 24195 w 265378"/>
                  <a:gd name="connsiteY3" fmla="*/ 69850 h 156720"/>
                  <a:gd name="connsiteX4" fmla="*/ 33720 w 265378"/>
                  <a:gd name="connsiteY4" fmla="*/ 73025 h 156720"/>
                  <a:gd name="connsiteX5" fmla="*/ 43245 w 265378"/>
                  <a:gd name="connsiteY5" fmla="*/ 76200 h 156720"/>
                  <a:gd name="connsiteX6" fmla="*/ 52770 w 265378"/>
                  <a:gd name="connsiteY6" fmla="*/ 79375 h 156720"/>
                  <a:gd name="connsiteX7" fmla="*/ 65470 w 265378"/>
                  <a:gd name="connsiteY7" fmla="*/ 76200 h 156720"/>
                  <a:gd name="connsiteX8" fmla="*/ 81345 w 265378"/>
                  <a:gd name="connsiteY8" fmla="*/ 53975 h 156720"/>
                  <a:gd name="connsiteX9" fmla="*/ 106745 w 265378"/>
                  <a:gd name="connsiteY9" fmla="*/ 57150 h 156720"/>
                  <a:gd name="connsiteX10" fmla="*/ 125795 w 265378"/>
                  <a:gd name="connsiteY10" fmla="*/ 69850 h 156720"/>
                  <a:gd name="connsiteX11" fmla="*/ 148020 w 265378"/>
                  <a:gd name="connsiteY11" fmla="*/ 76200 h 156720"/>
                  <a:gd name="connsiteX12" fmla="*/ 154370 w 265378"/>
                  <a:gd name="connsiteY12" fmla="*/ 98425 h 156720"/>
                  <a:gd name="connsiteX13" fmla="*/ 173420 w 265378"/>
                  <a:gd name="connsiteY13" fmla="*/ 107950 h 156720"/>
                  <a:gd name="connsiteX14" fmla="*/ 192470 w 265378"/>
                  <a:gd name="connsiteY14" fmla="*/ 111125 h 156720"/>
                  <a:gd name="connsiteX15" fmla="*/ 211520 w 265378"/>
                  <a:gd name="connsiteY15" fmla="*/ 117475 h 156720"/>
                  <a:gd name="connsiteX16" fmla="*/ 224220 w 265378"/>
                  <a:gd name="connsiteY16" fmla="*/ 136525 h 156720"/>
                  <a:gd name="connsiteX17" fmla="*/ 230570 w 265378"/>
                  <a:gd name="connsiteY17" fmla="*/ 155575 h 156720"/>
                  <a:gd name="connsiteX18" fmla="*/ 262320 w 265378"/>
                  <a:gd name="connsiteY18" fmla="*/ 152400 h 156720"/>
                  <a:gd name="connsiteX19" fmla="*/ 259145 w 265378"/>
                  <a:gd name="connsiteY19" fmla="*/ 142875 h 156720"/>
                  <a:gd name="connsiteX20" fmla="*/ 252795 w 265378"/>
                  <a:gd name="connsiteY20" fmla="*/ 120650 h 156720"/>
                  <a:gd name="connsiteX21" fmla="*/ 249620 w 265378"/>
                  <a:gd name="connsiteY21" fmla="*/ 95250 h 156720"/>
                  <a:gd name="connsiteX22" fmla="*/ 246445 w 265378"/>
                  <a:gd name="connsiteY22" fmla="*/ 85725 h 156720"/>
                  <a:gd name="connsiteX23" fmla="*/ 195645 w 265378"/>
                  <a:gd name="connsiteY23" fmla="*/ 76200 h 156720"/>
                  <a:gd name="connsiteX24" fmla="*/ 179770 w 265378"/>
                  <a:gd name="connsiteY24" fmla="*/ 50800 h 156720"/>
                  <a:gd name="connsiteX25" fmla="*/ 151195 w 265378"/>
                  <a:gd name="connsiteY25" fmla="*/ 47625 h 156720"/>
                  <a:gd name="connsiteX26" fmla="*/ 141670 w 265378"/>
                  <a:gd name="connsiteY26" fmla="*/ 28575 h 156720"/>
                  <a:gd name="connsiteX27" fmla="*/ 138495 w 265378"/>
                  <a:gd name="connsiteY27" fmla="*/ 19050 h 156720"/>
                  <a:gd name="connsiteX28" fmla="*/ 119445 w 265378"/>
                  <a:gd name="connsiteY28" fmla="*/ 6350 h 156720"/>
                  <a:gd name="connsiteX29" fmla="*/ 109920 w 265378"/>
                  <a:gd name="connsiteY29" fmla="*/ 0 h 156720"/>
                  <a:gd name="connsiteX30" fmla="*/ 97220 w 265378"/>
                  <a:gd name="connsiteY30" fmla="*/ 3175 h 156720"/>
                  <a:gd name="connsiteX31" fmla="*/ 78170 w 265378"/>
                  <a:gd name="connsiteY31" fmla="*/ 31750 h 156720"/>
                  <a:gd name="connsiteX32" fmla="*/ 71820 w 265378"/>
                  <a:gd name="connsiteY32" fmla="*/ 41275 h 156720"/>
                  <a:gd name="connsiteX33" fmla="*/ 62295 w 265378"/>
                  <a:gd name="connsiteY33" fmla="*/ 47625 h 156720"/>
                  <a:gd name="connsiteX34" fmla="*/ 52770 w 265378"/>
                  <a:gd name="connsiteY34" fmla="*/ 66675 h 156720"/>
                  <a:gd name="connsiteX35" fmla="*/ 43245 w 265378"/>
                  <a:gd name="connsiteY35" fmla="*/ 60325 h 156720"/>
                  <a:gd name="connsiteX36" fmla="*/ 33720 w 265378"/>
                  <a:gd name="connsiteY36" fmla="*/ 57150 h 156720"/>
                  <a:gd name="connsiteX37" fmla="*/ 24195 w 265378"/>
                  <a:gd name="connsiteY37" fmla="*/ 47625 h 156720"/>
                  <a:gd name="connsiteX38" fmla="*/ 14670 w 265378"/>
                  <a:gd name="connsiteY38" fmla="*/ 44450 h 156720"/>
                  <a:gd name="connsiteX39" fmla="*/ 1970 w 265378"/>
                  <a:gd name="connsiteY39" fmla="*/ 34925 h 15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65378" h="156720">
                    <a:moveTo>
                      <a:pt x="1970" y="34925"/>
                    </a:moveTo>
                    <a:lnTo>
                      <a:pt x="1970" y="34925"/>
                    </a:lnTo>
                    <a:cubicBezTo>
                      <a:pt x="3028" y="44450"/>
                      <a:pt x="0" y="55415"/>
                      <a:pt x="5145" y="63500"/>
                    </a:cubicBezTo>
                    <a:cubicBezTo>
                      <a:pt x="8739" y="69147"/>
                      <a:pt x="17845" y="67733"/>
                      <a:pt x="24195" y="69850"/>
                    </a:cubicBezTo>
                    <a:lnTo>
                      <a:pt x="33720" y="73025"/>
                    </a:lnTo>
                    <a:lnTo>
                      <a:pt x="43245" y="76200"/>
                    </a:lnTo>
                    <a:lnTo>
                      <a:pt x="52770" y="79375"/>
                    </a:lnTo>
                    <a:cubicBezTo>
                      <a:pt x="57003" y="78317"/>
                      <a:pt x="62630" y="79513"/>
                      <a:pt x="65470" y="76200"/>
                    </a:cubicBezTo>
                    <a:cubicBezTo>
                      <a:pt x="89177" y="48542"/>
                      <a:pt x="57321" y="61983"/>
                      <a:pt x="81345" y="53975"/>
                    </a:cubicBezTo>
                    <a:cubicBezTo>
                      <a:pt x="89812" y="55033"/>
                      <a:pt x="98710" y="54280"/>
                      <a:pt x="106745" y="57150"/>
                    </a:cubicBezTo>
                    <a:cubicBezTo>
                      <a:pt x="113932" y="59717"/>
                      <a:pt x="118555" y="67437"/>
                      <a:pt x="125795" y="69850"/>
                    </a:cubicBezTo>
                    <a:cubicBezTo>
                      <a:pt x="139460" y="74405"/>
                      <a:pt x="132073" y="72213"/>
                      <a:pt x="148020" y="76200"/>
                    </a:cubicBezTo>
                    <a:cubicBezTo>
                      <a:pt x="148227" y="77030"/>
                      <a:pt x="152714" y="96355"/>
                      <a:pt x="154370" y="98425"/>
                    </a:cubicBezTo>
                    <a:cubicBezTo>
                      <a:pt x="158073" y="103054"/>
                      <a:pt x="167824" y="106706"/>
                      <a:pt x="173420" y="107950"/>
                    </a:cubicBezTo>
                    <a:cubicBezTo>
                      <a:pt x="179704" y="109347"/>
                      <a:pt x="186225" y="109564"/>
                      <a:pt x="192470" y="111125"/>
                    </a:cubicBezTo>
                    <a:cubicBezTo>
                      <a:pt x="198964" y="112748"/>
                      <a:pt x="211520" y="117475"/>
                      <a:pt x="211520" y="117475"/>
                    </a:cubicBezTo>
                    <a:cubicBezTo>
                      <a:pt x="215753" y="123825"/>
                      <a:pt x="221807" y="129285"/>
                      <a:pt x="224220" y="136525"/>
                    </a:cubicBezTo>
                    <a:lnTo>
                      <a:pt x="230570" y="155575"/>
                    </a:lnTo>
                    <a:cubicBezTo>
                      <a:pt x="241153" y="154517"/>
                      <a:pt x="252601" y="156720"/>
                      <a:pt x="262320" y="152400"/>
                    </a:cubicBezTo>
                    <a:cubicBezTo>
                      <a:pt x="265378" y="151041"/>
                      <a:pt x="260064" y="146093"/>
                      <a:pt x="259145" y="142875"/>
                    </a:cubicBezTo>
                    <a:cubicBezTo>
                      <a:pt x="251172" y="114968"/>
                      <a:pt x="260408" y="143488"/>
                      <a:pt x="252795" y="120650"/>
                    </a:cubicBezTo>
                    <a:cubicBezTo>
                      <a:pt x="251737" y="112183"/>
                      <a:pt x="251146" y="103645"/>
                      <a:pt x="249620" y="95250"/>
                    </a:cubicBezTo>
                    <a:cubicBezTo>
                      <a:pt x="249021" y="91957"/>
                      <a:pt x="249168" y="87670"/>
                      <a:pt x="246445" y="85725"/>
                    </a:cubicBezTo>
                    <a:cubicBezTo>
                      <a:pt x="235376" y="77819"/>
                      <a:pt x="205339" y="77169"/>
                      <a:pt x="195645" y="76200"/>
                    </a:cubicBezTo>
                    <a:cubicBezTo>
                      <a:pt x="192100" y="65565"/>
                      <a:pt x="192577" y="54002"/>
                      <a:pt x="179770" y="50800"/>
                    </a:cubicBezTo>
                    <a:cubicBezTo>
                      <a:pt x="170473" y="48476"/>
                      <a:pt x="160720" y="48683"/>
                      <a:pt x="151195" y="47625"/>
                    </a:cubicBezTo>
                    <a:cubicBezTo>
                      <a:pt x="143215" y="23684"/>
                      <a:pt x="153980" y="53194"/>
                      <a:pt x="141670" y="28575"/>
                    </a:cubicBezTo>
                    <a:cubicBezTo>
                      <a:pt x="140173" y="25582"/>
                      <a:pt x="140862" y="21417"/>
                      <a:pt x="138495" y="19050"/>
                    </a:cubicBezTo>
                    <a:cubicBezTo>
                      <a:pt x="133099" y="13654"/>
                      <a:pt x="125795" y="10583"/>
                      <a:pt x="119445" y="6350"/>
                    </a:cubicBezTo>
                    <a:lnTo>
                      <a:pt x="109920" y="0"/>
                    </a:lnTo>
                    <a:cubicBezTo>
                      <a:pt x="105687" y="1058"/>
                      <a:pt x="100504" y="302"/>
                      <a:pt x="97220" y="3175"/>
                    </a:cubicBezTo>
                    <a:lnTo>
                      <a:pt x="78170" y="31750"/>
                    </a:lnTo>
                    <a:cubicBezTo>
                      <a:pt x="76053" y="34925"/>
                      <a:pt x="74995" y="39158"/>
                      <a:pt x="71820" y="41275"/>
                    </a:cubicBezTo>
                    <a:lnTo>
                      <a:pt x="62295" y="47625"/>
                    </a:lnTo>
                    <a:cubicBezTo>
                      <a:pt x="61255" y="50745"/>
                      <a:pt x="57166" y="65796"/>
                      <a:pt x="52770" y="66675"/>
                    </a:cubicBezTo>
                    <a:cubicBezTo>
                      <a:pt x="49028" y="67423"/>
                      <a:pt x="46658" y="62032"/>
                      <a:pt x="43245" y="60325"/>
                    </a:cubicBezTo>
                    <a:cubicBezTo>
                      <a:pt x="40252" y="58828"/>
                      <a:pt x="36895" y="58208"/>
                      <a:pt x="33720" y="57150"/>
                    </a:cubicBezTo>
                    <a:cubicBezTo>
                      <a:pt x="30545" y="53975"/>
                      <a:pt x="27931" y="50116"/>
                      <a:pt x="24195" y="47625"/>
                    </a:cubicBezTo>
                    <a:cubicBezTo>
                      <a:pt x="21410" y="45769"/>
                      <a:pt x="17777" y="45693"/>
                      <a:pt x="14670" y="44450"/>
                    </a:cubicBezTo>
                    <a:cubicBezTo>
                      <a:pt x="12473" y="43571"/>
                      <a:pt x="4087" y="36513"/>
                      <a:pt x="1970" y="34925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5" name="Group 59"/>
            <p:cNvGrpSpPr/>
            <p:nvPr/>
          </p:nvGrpSpPr>
          <p:grpSpPr>
            <a:xfrm>
              <a:off x="-130286" y="2815515"/>
              <a:ext cx="9550173" cy="4766385"/>
              <a:chOff x="421147" y="2451925"/>
              <a:chExt cx="8069482" cy="4027389"/>
            </a:xfrm>
            <a:solidFill>
              <a:schemeClr val="bg1">
                <a:lumMod val="95000"/>
              </a:schemeClr>
            </a:solidFill>
          </p:grpSpPr>
          <p:sp>
            <p:nvSpPr>
              <p:cNvPr id="32" name="Freeform 31"/>
              <p:cNvSpPr/>
              <p:nvPr/>
            </p:nvSpPr>
            <p:spPr>
              <a:xfrm>
                <a:off x="421147" y="2451925"/>
                <a:ext cx="317523" cy="620449"/>
              </a:xfrm>
              <a:custGeom>
                <a:avLst/>
                <a:gdLst>
                  <a:gd name="connsiteX0" fmla="*/ 104775 w 414337"/>
                  <a:gd name="connsiteY0" fmla="*/ 809625 h 809625"/>
                  <a:gd name="connsiteX1" fmla="*/ 52387 w 414337"/>
                  <a:gd name="connsiteY1" fmla="*/ 785812 h 809625"/>
                  <a:gd name="connsiteX2" fmla="*/ 0 w 414337"/>
                  <a:gd name="connsiteY2" fmla="*/ 809625 h 809625"/>
                  <a:gd name="connsiteX3" fmla="*/ 42862 w 414337"/>
                  <a:gd name="connsiteY3" fmla="*/ 623887 h 809625"/>
                  <a:gd name="connsiteX4" fmla="*/ 71437 w 414337"/>
                  <a:gd name="connsiteY4" fmla="*/ 376237 h 809625"/>
                  <a:gd name="connsiteX5" fmla="*/ 71437 w 414337"/>
                  <a:gd name="connsiteY5" fmla="*/ 152400 h 809625"/>
                  <a:gd name="connsiteX6" fmla="*/ 114300 w 414337"/>
                  <a:gd name="connsiteY6" fmla="*/ 133350 h 809625"/>
                  <a:gd name="connsiteX7" fmla="*/ 171450 w 414337"/>
                  <a:gd name="connsiteY7" fmla="*/ 176212 h 809625"/>
                  <a:gd name="connsiteX8" fmla="*/ 223837 w 414337"/>
                  <a:gd name="connsiteY8" fmla="*/ 123825 h 809625"/>
                  <a:gd name="connsiteX9" fmla="*/ 247650 w 414337"/>
                  <a:gd name="connsiteY9" fmla="*/ 71437 h 809625"/>
                  <a:gd name="connsiteX10" fmla="*/ 280987 w 414337"/>
                  <a:gd name="connsiteY10" fmla="*/ 0 h 809625"/>
                  <a:gd name="connsiteX11" fmla="*/ 357187 w 414337"/>
                  <a:gd name="connsiteY11" fmla="*/ 0 h 809625"/>
                  <a:gd name="connsiteX12" fmla="*/ 309562 w 414337"/>
                  <a:gd name="connsiteY12" fmla="*/ 47625 h 809625"/>
                  <a:gd name="connsiteX13" fmla="*/ 371475 w 414337"/>
                  <a:gd name="connsiteY13" fmla="*/ 47625 h 809625"/>
                  <a:gd name="connsiteX14" fmla="*/ 371475 w 414337"/>
                  <a:gd name="connsiteY14" fmla="*/ 47625 h 809625"/>
                  <a:gd name="connsiteX15" fmla="*/ 409575 w 414337"/>
                  <a:gd name="connsiteY15" fmla="*/ 52387 h 809625"/>
                  <a:gd name="connsiteX16" fmla="*/ 414337 w 414337"/>
                  <a:gd name="connsiteY16" fmla="*/ 76200 h 809625"/>
                  <a:gd name="connsiteX17" fmla="*/ 395287 w 414337"/>
                  <a:gd name="connsiteY17" fmla="*/ 100012 h 809625"/>
                  <a:gd name="connsiteX18" fmla="*/ 390525 w 414337"/>
                  <a:gd name="connsiteY18" fmla="*/ 123825 h 809625"/>
                  <a:gd name="connsiteX19" fmla="*/ 366712 w 414337"/>
                  <a:gd name="connsiteY19" fmla="*/ 166687 h 809625"/>
                  <a:gd name="connsiteX20" fmla="*/ 357187 w 414337"/>
                  <a:gd name="connsiteY20" fmla="*/ 204787 h 809625"/>
                  <a:gd name="connsiteX21" fmla="*/ 357187 w 414337"/>
                  <a:gd name="connsiteY21" fmla="*/ 204787 h 809625"/>
                  <a:gd name="connsiteX22" fmla="*/ 314325 w 414337"/>
                  <a:gd name="connsiteY22" fmla="*/ 271462 h 809625"/>
                  <a:gd name="connsiteX23" fmla="*/ 323850 w 414337"/>
                  <a:gd name="connsiteY23" fmla="*/ 290512 h 809625"/>
                  <a:gd name="connsiteX24" fmla="*/ 323850 w 414337"/>
                  <a:gd name="connsiteY24" fmla="*/ 290512 h 809625"/>
                  <a:gd name="connsiteX25" fmla="*/ 323850 w 414337"/>
                  <a:gd name="connsiteY25" fmla="*/ 290512 h 809625"/>
                  <a:gd name="connsiteX26" fmla="*/ 323850 w 414337"/>
                  <a:gd name="connsiteY26" fmla="*/ 352425 h 809625"/>
                  <a:gd name="connsiteX27" fmla="*/ 319087 w 414337"/>
                  <a:gd name="connsiteY27" fmla="*/ 409575 h 809625"/>
                  <a:gd name="connsiteX28" fmla="*/ 342900 w 414337"/>
                  <a:gd name="connsiteY28" fmla="*/ 457200 h 809625"/>
                  <a:gd name="connsiteX29" fmla="*/ 347662 w 414337"/>
                  <a:gd name="connsiteY29" fmla="*/ 485775 h 809625"/>
                  <a:gd name="connsiteX30" fmla="*/ 304800 w 414337"/>
                  <a:gd name="connsiteY30" fmla="*/ 504825 h 809625"/>
                  <a:gd name="connsiteX31" fmla="*/ 314325 w 414337"/>
                  <a:gd name="connsiteY31" fmla="*/ 533400 h 809625"/>
                  <a:gd name="connsiteX32" fmla="*/ 300037 w 414337"/>
                  <a:gd name="connsiteY32" fmla="*/ 557212 h 809625"/>
                  <a:gd name="connsiteX33" fmla="*/ 295275 w 414337"/>
                  <a:gd name="connsiteY33" fmla="*/ 590550 h 809625"/>
                  <a:gd name="connsiteX34" fmla="*/ 285750 w 414337"/>
                  <a:gd name="connsiteY34" fmla="*/ 609600 h 809625"/>
                  <a:gd name="connsiteX35" fmla="*/ 285750 w 414337"/>
                  <a:gd name="connsiteY35" fmla="*/ 633412 h 809625"/>
                  <a:gd name="connsiteX36" fmla="*/ 257175 w 414337"/>
                  <a:gd name="connsiteY36" fmla="*/ 638175 h 809625"/>
                  <a:gd name="connsiteX37" fmla="*/ 233362 w 414337"/>
                  <a:gd name="connsiteY37" fmla="*/ 676275 h 809625"/>
                  <a:gd name="connsiteX38" fmla="*/ 200025 w 414337"/>
                  <a:gd name="connsiteY38" fmla="*/ 719137 h 809625"/>
                  <a:gd name="connsiteX39" fmla="*/ 180975 w 414337"/>
                  <a:gd name="connsiteY39" fmla="*/ 685800 h 809625"/>
                  <a:gd name="connsiteX40" fmla="*/ 161925 w 414337"/>
                  <a:gd name="connsiteY40" fmla="*/ 714375 h 809625"/>
                  <a:gd name="connsiteX41" fmla="*/ 147637 w 414337"/>
                  <a:gd name="connsiteY41" fmla="*/ 742950 h 809625"/>
                  <a:gd name="connsiteX42" fmla="*/ 104775 w 414337"/>
                  <a:gd name="connsiteY42" fmla="*/ 809625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14337" h="809625">
                    <a:moveTo>
                      <a:pt x="104775" y="809625"/>
                    </a:moveTo>
                    <a:lnTo>
                      <a:pt x="52387" y="785812"/>
                    </a:lnTo>
                    <a:lnTo>
                      <a:pt x="0" y="809625"/>
                    </a:lnTo>
                    <a:lnTo>
                      <a:pt x="42862" y="623887"/>
                    </a:lnTo>
                    <a:lnTo>
                      <a:pt x="71437" y="376237"/>
                    </a:lnTo>
                    <a:lnTo>
                      <a:pt x="71437" y="152400"/>
                    </a:lnTo>
                    <a:lnTo>
                      <a:pt x="114300" y="133350"/>
                    </a:lnTo>
                    <a:lnTo>
                      <a:pt x="171450" y="176212"/>
                    </a:lnTo>
                    <a:lnTo>
                      <a:pt x="223837" y="123825"/>
                    </a:lnTo>
                    <a:lnTo>
                      <a:pt x="247650" y="71437"/>
                    </a:lnTo>
                    <a:lnTo>
                      <a:pt x="280987" y="0"/>
                    </a:lnTo>
                    <a:lnTo>
                      <a:pt x="357187" y="0"/>
                    </a:lnTo>
                    <a:lnTo>
                      <a:pt x="309562" y="47625"/>
                    </a:lnTo>
                    <a:lnTo>
                      <a:pt x="371475" y="47625"/>
                    </a:lnTo>
                    <a:lnTo>
                      <a:pt x="371475" y="47625"/>
                    </a:lnTo>
                    <a:lnTo>
                      <a:pt x="409575" y="52387"/>
                    </a:lnTo>
                    <a:lnTo>
                      <a:pt x="414337" y="76200"/>
                    </a:lnTo>
                    <a:lnTo>
                      <a:pt x="395287" y="100012"/>
                    </a:lnTo>
                    <a:lnTo>
                      <a:pt x="390525" y="123825"/>
                    </a:lnTo>
                    <a:lnTo>
                      <a:pt x="366712" y="166687"/>
                    </a:lnTo>
                    <a:lnTo>
                      <a:pt x="357187" y="204787"/>
                    </a:lnTo>
                    <a:lnTo>
                      <a:pt x="357187" y="204787"/>
                    </a:lnTo>
                    <a:lnTo>
                      <a:pt x="314325" y="271462"/>
                    </a:lnTo>
                    <a:lnTo>
                      <a:pt x="323850" y="290512"/>
                    </a:lnTo>
                    <a:lnTo>
                      <a:pt x="323850" y="290512"/>
                    </a:lnTo>
                    <a:lnTo>
                      <a:pt x="323850" y="290512"/>
                    </a:lnTo>
                    <a:lnTo>
                      <a:pt x="323850" y="352425"/>
                    </a:lnTo>
                    <a:lnTo>
                      <a:pt x="319087" y="409575"/>
                    </a:lnTo>
                    <a:lnTo>
                      <a:pt x="342900" y="457200"/>
                    </a:lnTo>
                    <a:lnTo>
                      <a:pt x="347662" y="485775"/>
                    </a:lnTo>
                    <a:lnTo>
                      <a:pt x="304800" y="504825"/>
                    </a:lnTo>
                    <a:lnTo>
                      <a:pt x="314325" y="533400"/>
                    </a:lnTo>
                    <a:lnTo>
                      <a:pt x="300037" y="557212"/>
                    </a:lnTo>
                    <a:lnTo>
                      <a:pt x="295275" y="590550"/>
                    </a:lnTo>
                    <a:lnTo>
                      <a:pt x="285750" y="609600"/>
                    </a:lnTo>
                    <a:lnTo>
                      <a:pt x="285750" y="633412"/>
                    </a:lnTo>
                    <a:lnTo>
                      <a:pt x="257175" y="638175"/>
                    </a:lnTo>
                    <a:lnTo>
                      <a:pt x="233362" y="676275"/>
                    </a:lnTo>
                    <a:lnTo>
                      <a:pt x="200025" y="719137"/>
                    </a:lnTo>
                    <a:lnTo>
                      <a:pt x="180975" y="685800"/>
                    </a:lnTo>
                    <a:lnTo>
                      <a:pt x="161925" y="714375"/>
                    </a:lnTo>
                    <a:lnTo>
                      <a:pt x="147637" y="742950"/>
                    </a:lnTo>
                    <a:lnTo>
                      <a:pt x="104775" y="809625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921189" y="2568715"/>
                <a:ext cx="503658" cy="197084"/>
              </a:xfrm>
              <a:custGeom>
                <a:avLst/>
                <a:gdLst>
                  <a:gd name="connsiteX0" fmla="*/ 657225 w 657225"/>
                  <a:gd name="connsiteY0" fmla="*/ 204787 h 257175"/>
                  <a:gd name="connsiteX1" fmla="*/ 581025 w 657225"/>
                  <a:gd name="connsiteY1" fmla="*/ 219075 h 257175"/>
                  <a:gd name="connsiteX2" fmla="*/ 533400 w 657225"/>
                  <a:gd name="connsiteY2" fmla="*/ 214312 h 257175"/>
                  <a:gd name="connsiteX3" fmla="*/ 504825 w 657225"/>
                  <a:gd name="connsiteY3" fmla="*/ 200025 h 257175"/>
                  <a:gd name="connsiteX4" fmla="*/ 485775 w 657225"/>
                  <a:gd name="connsiteY4" fmla="*/ 185737 h 257175"/>
                  <a:gd name="connsiteX5" fmla="*/ 452438 w 657225"/>
                  <a:gd name="connsiteY5" fmla="*/ 190500 h 257175"/>
                  <a:gd name="connsiteX6" fmla="*/ 442913 w 657225"/>
                  <a:gd name="connsiteY6" fmla="*/ 214312 h 257175"/>
                  <a:gd name="connsiteX7" fmla="*/ 423863 w 657225"/>
                  <a:gd name="connsiteY7" fmla="*/ 228600 h 257175"/>
                  <a:gd name="connsiteX8" fmla="*/ 381000 w 657225"/>
                  <a:gd name="connsiteY8" fmla="*/ 214312 h 257175"/>
                  <a:gd name="connsiteX9" fmla="*/ 352425 w 657225"/>
                  <a:gd name="connsiteY9" fmla="*/ 195262 h 257175"/>
                  <a:gd name="connsiteX10" fmla="*/ 366713 w 657225"/>
                  <a:gd name="connsiteY10" fmla="*/ 238125 h 257175"/>
                  <a:gd name="connsiteX11" fmla="*/ 357188 w 657225"/>
                  <a:gd name="connsiteY11" fmla="*/ 257175 h 257175"/>
                  <a:gd name="connsiteX12" fmla="*/ 328613 w 657225"/>
                  <a:gd name="connsiteY12" fmla="*/ 233362 h 257175"/>
                  <a:gd name="connsiteX13" fmla="*/ 285750 w 657225"/>
                  <a:gd name="connsiteY13" fmla="*/ 219075 h 257175"/>
                  <a:gd name="connsiteX14" fmla="*/ 252413 w 657225"/>
                  <a:gd name="connsiteY14" fmla="*/ 214312 h 257175"/>
                  <a:gd name="connsiteX15" fmla="*/ 219075 w 657225"/>
                  <a:gd name="connsiteY15" fmla="*/ 223837 h 257175"/>
                  <a:gd name="connsiteX16" fmla="*/ 195263 w 657225"/>
                  <a:gd name="connsiteY16" fmla="*/ 200025 h 257175"/>
                  <a:gd name="connsiteX17" fmla="*/ 195263 w 657225"/>
                  <a:gd name="connsiteY17" fmla="*/ 200025 h 257175"/>
                  <a:gd name="connsiteX18" fmla="*/ 157163 w 657225"/>
                  <a:gd name="connsiteY18" fmla="*/ 161925 h 257175"/>
                  <a:gd name="connsiteX19" fmla="*/ 157163 w 657225"/>
                  <a:gd name="connsiteY19" fmla="*/ 161925 h 257175"/>
                  <a:gd name="connsiteX20" fmla="*/ 104775 w 657225"/>
                  <a:gd name="connsiteY20" fmla="*/ 147637 h 257175"/>
                  <a:gd name="connsiteX21" fmla="*/ 85725 w 657225"/>
                  <a:gd name="connsiteY21" fmla="*/ 138112 h 257175"/>
                  <a:gd name="connsiteX22" fmla="*/ 90488 w 657225"/>
                  <a:gd name="connsiteY22" fmla="*/ 109537 h 257175"/>
                  <a:gd name="connsiteX23" fmla="*/ 57150 w 657225"/>
                  <a:gd name="connsiteY23" fmla="*/ 90487 h 257175"/>
                  <a:gd name="connsiteX24" fmla="*/ 19050 w 657225"/>
                  <a:gd name="connsiteY24" fmla="*/ 90487 h 257175"/>
                  <a:gd name="connsiteX25" fmla="*/ 4763 w 657225"/>
                  <a:gd name="connsiteY25" fmla="*/ 71437 h 257175"/>
                  <a:gd name="connsiteX26" fmla="*/ 0 w 657225"/>
                  <a:gd name="connsiteY26" fmla="*/ 52387 h 257175"/>
                  <a:gd name="connsiteX27" fmla="*/ 38100 w 657225"/>
                  <a:gd name="connsiteY27" fmla="*/ 19050 h 257175"/>
                  <a:gd name="connsiteX28" fmla="*/ 76200 w 657225"/>
                  <a:gd name="connsiteY28" fmla="*/ 0 h 257175"/>
                  <a:gd name="connsiteX29" fmla="*/ 128588 w 657225"/>
                  <a:gd name="connsiteY29" fmla="*/ 23812 h 257175"/>
                  <a:gd name="connsiteX30" fmla="*/ 161925 w 657225"/>
                  <a:gd name="connsiteY30" fmla="*/ 0 h 257175"/>
                  <a:gd name="connsiteX31" fmla="*/ 228600 w 657225"/>
                  <a:gd name="connsiteY31" fmla="*/ 4762 h 257175"/>
                  <a:gd name="connsiteX32" fmla="*/ 271463 w 657225"/>
                  <a:gd name="connsiteY32" fmla="*/ 28575 h 257175"/>
                  <a:gd name="connsiteX33" fmla="*/ 323850 w 657225"/>
                  <a:gd name="connsiteY33" fmla="*/ 28575 h 257175"/>
                  <a:gd name="connsiteX34" fmla="*/ 366713 w 657225"/>
                  <a:gd name="connsiteY34" fmla="*/ 38100 h 257175"/>
                  <a:gd name="connsiteX35" fmla="*/ 428625 w 657225"/>
                  <a:gd name="connsiteY35" fmla="*/ 42862 h 257175"/>
                  <a:gd name="connsiteX36" fmla="*/ 452438 w 657225"/>
                  <a:gd name="connsiteY36" fmla="*/ 42862 h 257175"/>
                  <a:gd name="connsiteX37" fmla="*/ 461963 w 657225"/>
                  <a:gd name="connsiteY37" fmla="*/ 66675 h 257175"/>
                  <a:gd name="connsiteX38" fmla="*/ 490538 w 657225"/>
                  <a:gd name="connsiteY38" fmla="*/ 85725 h 257175"/>
                  <a:gd name="connsiteX39" fmla="*/ 528638 w 657225"/>
                  <a:gd name="connsiteY39" fmla="*/ 109537 h 257175"/>
                  <a:gd name="connsiteX40" fmla="*/ 581025 w 657225"/>
                  <a:gd name="connsiteY40" fmla="*/ 114300 h 257175"/>
                  <a:gd name="connsiteX41" fmla="*/ 657225 w 657225"/>
                  <a:gd name="connsiteY41" fmla="*/ 204787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57225" h="257175">
                    <a:moveTo>
                      <a:pt x="657225" y="204787"/>
                    </a:moveTo>
                    <a:lnTo>
                      <a:pt x="581025" y="219075"/>
                    </a:lnTo>
                    <a:lnTo>
                      <a:pt x="533400" y="214312"/>
                    </a:lnTo>
                    <a:lnTo>
                      <a:pt x="504825" y="200025"/>
                    </a:lnTo>
                    <a:lnTo>
                      <a:pt x="485775" y="185737"/>
                    </a:lnTo>
                    <a:lnTo>
                      <a:pt x="452438" y="190500"/>
                    </a:lnTo>
                    <a:lnTo>
                      <a:pt x="442913" y="214312"/>
                    </a:lnTo>
                    <a:lnTo>
                      <a:pt x="423863" y="228600"/>
                    </a:lnTo>
                    <a:lnTo>
                      <a:pt x="381000" y="214312"/>
                    </a:lnTo>
                    <a:lnTo>
                      <a:pt x="352425" y="195262"/>
                    </a:lnTo>
                    <a:lnTo>
                      <a:pt x="366713" y="238125"/>
                    </a:lnTo>
                    <a:lnTo>
                      <a:pt x="357188" y="257175"/>
                    </a:lnTo>
                    <a:lnTo>
                      <a:pt x="328613" y="233362"/>
                    </a:lnTo>
                    <a:lnTo>
                      <a:pt x="285750" y="219075"/>
                    </a:lnTo>
                    <a:lnTo>
                      <a:pt x="252413" y="214312"/>
                    </a:lnTo>
                    <a:lnTo>
                      <a:pt x="219075" y="223837"/>
                    </a:lnTo>
                    <a:lnTo>
                      <a:pt x="195263" y="200025"/>
                    </a:lnTo>
                    <a:lnTo>
                      <a:pt x="195263" y="200025"/>
                    </a:lnTo>
                    <a:lnTo>
                      <a:pt x="157163" y="161925"/>
                    </a:lnTo>
                    <a:lnTo>
                      <a:pt x="157163" y="161925"/>
                    </a:lnTo>
                    <a:lnTo>
                      <a:pt x="104775" y="147637"/>
                    </a:lnTo>
                    <a:lnTo>
                      <a:pt x="85725" y="138112"/>
                    </a:lnTo>
                    <a:lnTo>
                      <a:pt x="90488" y="109537"/>
                    </a:lnTo>
                    <a:lnTo>
                      <a:pt x="57150" y="90487"/>
                    </a:lnTo>
                    <a:lnTo>
                      <a:pt x="19050" y="90487"/>
                    </a:lnTo>
                    <a:lnTo>
                      <a:pt x="4763" y="71437"/>
                    </a:lnTo>
                    <a:lnTo>
                      <a:pt x="0" y="52387"/>
                    </a:lnTo>
                    <a:lnTo>
                      <a:pt x="38100" y="19050"/>
                    </a:lnTo>
                    <a:lnTo>
                      <a:pt x="76200" y="0"/>
                    </a:lnTo>
                    <a:lnTo>
                      <a:pt x="128588" y="23812"/>
                    </a:lnTo>
                    <a:lnTo>
                      <a:pt x="161925" y="0"/>
                    </a:lnTo>
                    <a:lnTo>
                      <a:pt x="228600" y="4762"/>
                    </a:lnTo>
                    <a:lnTo>
                      <a:pt x="271463" y="28575"/>
                    </a:lnTo>
                    <a:lnTo>
                      <a:pt x="323850" y="28575"/>
                    </a:lnTo>
                    <a:lnTo>
                      <a:pt x="366713" y="38100"/>
                    </a:lnTo>
                    <a:lnTo>
                      <a:pt x="428625" y="42862"/>
                    </a:lnTo>
                    <a:lnTo>
                      <a:pt x="452438" y="42862"/>
                    </a:lnTo>
                    <a:lnTo>
                      <a:pt x="461963" y="66675"/>
                    </a:lnTo>
                    <a:lnTo>
                      <a:pt x="490538" y="85725"/>
                    </a:lnTo>
                    <a:lnTo>
                      <a:pt x="528638" y="109537"/>
                    </a:lnTo>
                    <a:lnTo>
                      <a:pt x="581025" y="114300"/>
                    </a:lnTo>
                    <a:lnTo>
                      <a:pt x="657225" y="204787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432198" y="2787697"/>
                <a:ext cx="102192" cy="83943"/>
              </a:xfrm>
              <a:custGeom>
                <a:avLst/>
                <a:gdLst>
                  <a:gd name="connsiteX0" fmla="*/ 42863 w 133350"/>
                  <a:gd name="connsiteY0" fmla="*/ 0 h 109537"/>
                  <a:gd name="connsiteX1" fmla="*/ 0 w 133350"/>
                  <a:gd name="connsiteY1" fmla="*/ 38100 h 109537"/>
                  <a:gd name="connsiteX2" fmla="*/ 42863 w 133350"/>
                  <a:gd name="connsiteY2" fmla="*/ 57150 h 109537"/>
                  <a:gd name="connsiteX3" fmla="*/ 80963 w 133350"/>
                  <a:gd name="connsiteY3" fmla="*/ 71437 h 109537"/>
                  <a:gd name="connsiteX4" fmla="*/ 95250 w 133350"/>
                  <a:gd name="connsiteY4" fmla="*/ 109537 h 109537"/>
                  <a:gd name="connsiteX5" fmla="*/ 95250 w 133350"/>
                  <a:gd name="connsiteY5" fmla="*/ 109537 h 109537"/>
                  <a:gd name="connsiteX6" fmla="*/ 95250 w 133350"/>
                  <a:gd name="connsiteY6" fmla="*/ 109537 h 109537"/>
                  <a:gd name="connsiteX7" fmla="*/ 133350 w 133350"/>
                  <a:gd name="connsiteY7" fmla="*/ 71437 h 109537"/>
                  <a:gd name="connsiteX8" fmla="*/ 100013 w 133350"/>
                  <a:gd name="connsiteY8" fmla="*/ 57150 h 109537"/>
                  <a:gd name="connsiteX9" fmla="*/ 42863 w 133350"/>
                  <a:gd name="connsiteY9" fmla="*/ 0 h 109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3350" h="109537">
                    <a:moveTo>
                      <a:pt x="42863" y="0"/>
                    </a:moveTo>
                    <a:lnTo>
                      <a:pt x="0" y="38100"/>
                    </a:lnTo>
                    <a:lnTo>
                      <a:pt x="42863" y="57150"/>
                    </a:lnTo>
                    <a:lnTo>
                      <a:pt x="80963" y="71437"/>
                    </a:lnTo>
                    <a:lnTo>
                      <a:pt x="95250" y="109537"/>
                    </a:lnTo>
                    <a:lnTo>
                      <a:pt x="95250" y="109537"/>
                    </a:lnTo>
                    <a:lnTo>
                      <a:pt x="95250" y="109537"/>
                    </a:lnTo>
                    <a:lnTo>
                      <a:pt x="133350" y="71437"/>
                    </a:lnTo>
                    <a:lnTo>
                      <a:pt x="100013" y="57150"/>
                    </a:lnTo>
                    <a:lnTo>
                      <a:pt x="4286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660125" y="2704471"/>
                <a:ext cx="46581" cy="58732"/>
              </a:xfrm>
              <a:custGeom>
                <a:avLst/>
                <a:gdLst>
                  <a:gd name="connsiteX0" fmla="*/ 58141 w 60784"/>
                  <a:gd name="connsiteY0" fmla="*/ 76640 h 76640"/>
                  <a:gd name="connsiteX1" fmla="*/ 60784 w 60784"/>
                  <a:gd name="connsiteY1" fmla="*/ 31713 h 76640"/>
                  <a:gd name="connsiteX2" fmla="*/ 36999 w 60784"/>
                  <a:gd name="connsiteY2" fmla="*/ 21142 h 76640"/>
                  <a:gd name="connsiteX3" fmla="*/ 13214 w 60784"/>
                  <a:gd name="connsiteY3" fmla="*/ 0 h 76640"/>
                  <a:gd name="connsiteX4" fmla="*/ 0 w 60784"/>
                  <a:gd name="connsiteY4" fmla="*/ 15857 h 76640"/>
                  <a:gd name="connsiteX5" fmla="*/ 18500 w 60784"/>
                  <a:gd name="connsiteY5" fmla="*/ 36999 h 76640"/>
                  <a:gd name="connsiteX6" fmla="*/ 5286 w 60784"/>
                  <a:gd name="connsiteY6" fmla="*/ 50213 h 76640"/>
                  <a:gd name="connsiteX7" fmla="*/ 7929 w 60784"/>
                  <a:gd name="connsiteY7" fmla="*/ 60784 h 76640"/>
                  <a:gd name="connsiteX8" fmla="*/ 58141 w 60784"/>
                  <a:gd name="connsiteY8" fmla="*/ 76640 h 7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784" h="76640">
                    <a:moveTo>
                      <a:pt x="58141" y="76640"/>
                    </a:moveTo>
                    <a:lnTo>
                      <a:pt x="60784" y="31713"/>
                    </a:lnTo>
                    <a:lnTo>
                      <a:pt x="36999" y="21142"/>
                    </a:lnTo>
                    <a:lnTo>
                      <a:pt x="13214" y="0"/>
                    </a:lnTo>
                    <a:lnTo>
                      <a:pt x="0" y="15857"/>
                    </a:lnTo>
                    <a:lnTo>
                      <a:pt x="18500" y="36999"/>
                    </a:lnTo>
                    <a:lnTo>
                      <a:pt x="5286" y="50213"/>
                    </a:lnTo>
                    <a:lnTo>
                      <a:pt x="7929" y="60784"/>
                    </a:lnTo>
                    <a:lnTo>
                      <a:pt x="58141" y="7664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6664176" y="2844214"/>
                <a:ext cx="62783" cy="44556"/>
              </a:xfrm>
              <a:custGeom>
                <a:avLst/>
                <a:gdLst>
                  <a:gd name="connsiteX0" fmla="*/ 81926 w 81926"/>
                  <a:gd name="connsiteY0" fmla="*/ 31714 h 58141"/>
                  <a:gd name="connsiteX1" fmla="*/ 15856 w 81926"/>
                  <a:gd name="connsiteY1" fmla="*/ 58141 h 58141"/>
                  <a:gd name="connsiteX2" fmla="*/ 0 w 81926"/>
                  <a:gd name="connsiteY2" fmla="*/ 47570 h 58141"/>
                  <a:gd name="connsiteX3" fmla="*/ 13214 w 81926"/>
                  <a:gd name="connsiteY3" fmla="*/ 10572 h 58141"/>
                  <a:gd name="connsiteX4" fmla="*/ 39641 w 81926"/>
                  <a:gd name="connsiteY4" fmla="*/ 0 h 58141"/>
                  <a:gd name="connsiteX5" fmla="*/ 81926 w 81926"/>
                  <a:gd name="connsiteY5" fmla="*/ 31714 h 5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926" h="58141">
                    <a:moveTo>
                      <a:pt x="81926" y="31714"/>
                    </a:moveTo>
                    <a:lnTo>
                      <a:pt x="15856" y="58141"/>
                    </a:lnTo>
                    <a:lnTo>
                      <a:pt x="0" y="47570"/>
                    </a:lnTo>
                    <a:lnTo>
                      <a:pt x="13214" y="10572"/>
                    </a:lnTo>
                    <a:lnTo>
                      <a:pt x="39641" y="0"/>
                    </a:lnTo>
                    <a:lnTo>
                      <a:pt x="81926" y="31714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6785692" y="3206736"/>
                <a:ext cx="50632" cy="103289"/>
              </a:xfrm>
              <a:custGeom>
                <a:avLst/>
                <a:gdLst>
                  <a:gd name="connsiteX0" fmla="*/ 0 w 66070"/>
                  <a:gd name="connsiteY0" fmla="*/ 0 h 134782"/>
                  <a:gd name="connsiteX1" fmla="*/ 55499 w 66070"/>
                  <a:gd name="connsiteY1" fmla="*/ 29071 h 134782"/>
                  <a:gd name="connsiteX2" fmla="*/ 63427 w 66070"/>
                  <a:gd name="connsiteY2" fmla="*/ 55498 h 134782"/>
                  <a:gd name="connsiteX3" fmla="*/ 66070 w 66070"/>
                  <a:gd name="connsiteY3" fmla="*/ 84569 h 134782"/>
                  <a:gd name="connsiteX4" fmla="*/ 66070 w 66070"/>
                  <a:gd name="connsiteY4" fmla="*/ 118925 h 134782"/>
                  <a:gd name="connsiteX5" fmla="*/ 47570 w 66070"/>
                  <a:gd name="connsiteY5" fmla="*/ 134782 h 134782"/>
                  <a:gd name="connsiteX6" fmla="*/ 47570 w 66070"/>
                  <a:gd name="connsiteY6" fmla="*/ 134782 h 134782"/>
                  <a:gd name="connsiteX7" fmla="*/ 26428 w 66070"/>
                  <a:gd name="connsiteY7" fmla="*/ 121568 h 134782"/>
                  <a:gd name="connsiteX8" fmla="*/ 15857 w 66070"/>
                  <a:gd name="connsiteY8" fmla="*/ 84569 h 134782"/>
                  <a:gd name="connsiteX9" fmla="*/ 2643 w 66070"/>
                  <a:gd name="connsiteY9" fmla="*/ 58141 h 134782"/>
                  <a:gd name="connsiteX10" fmla="*/ 0 w 66070"/>
                  <a:gd name="connsiteY10" fmla="*/ 0 h 134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070" h="134782">
                    <a:moveTo>
                      <a:pt x="0" y="0"/>
                    </a:moveTo>
                    <a:lnTo>
                      <a:pt x="55499" y="29071"/>
                    </a:lnTo>
                    <a:lnTo>
                      <a:pt x="63427" y="55498"/>
                    </a:lnTo>
                    <a:lnTo>
                      <a:pt x="66070" y="84569"/>
                    </a:lnTo>
                    <a:lnTo>
                      <a:pt x="66070" y="118925"/>
                    </a:lnTo>
                    <a:lnTo>
                      <a:pt x="47570" y="134782"/>
                    </a:lnTo>
                    <a:lnTo>
                      <a:pt x="47570" y="134782"/>
                    </a:lnTo>
                    <a:lnTo>
                      <a:pt x="26428" y="121568"/>
                    </a:lnTo>
                    <a:lnTo>
                      <a:pt x="15857" y="84569"/>
                    </a:lnTo>
                    <a:lnTo>
                      <a:pt x="2643" y="5814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6891006" y="3563183"/>
                <a:ext cx="56707" cy="105314"/>
              </a:xfrm>
              <a:custGeom>
                <a:avLst/>
                <a:gdLst>
                  <a:gd name="connsiteX0" fmla="*/ 36998 w 73997"/>
                  <a:gd name="connsiteY0" fmla="*/ 0 h 137425"/>
                  <a:gd name="connsiteX1" fmla="*/ 0 w 73997"/>
                  <a:gd name="connsiteY1" fmla="*/ 55499 h 137425"/>
                  <a:gd name="connsiteX2" fmla="*/ 10571 w 73997"/>
                  <a:gd name="connsiteY2" fmla="*/ 92498 h 137425"/>
                  <a:gd name="connsiteX3" fmla="*/ 13213 w 73997"/>
                  <a:gd name="connsiteY3" fmla="*/ 129496 h 137425"/>
                  <a:gd name="connsiteX4" fmla="*/ 42284 w 73997"/>
                  <a:gd name="connsiteY4" fmla="*/ 137425 h 137425"/>
                  <a:gd name="connsiteX5" fmla="*/ 71354 w 73997"/>
                  <a:gd name="connsiteY5" fmla="*/ 110997 h 137425"/>
                  <a:gd name="connsiteX6" fmla="*/ 60783 w 73997"/>
                  <a:gd name="connsiteY6" fmla="*/ 79284 h 137425"/>
                  <a:gd name="connsiteX7" fmla="*/ 73997 w 73997"/>
                  <a:gd name="connsiteY7" fmla="*/ 39642 h 137425"/>
                  <a:gd name="connsiteX8" fmla="*/ 36998 w 73997"/>
                  <a:gd name="connsiteY8" fmla="*/ 0 h 137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997" h="137425">
                    <a:moveTo>
                      <a:pt x="36998" y="0"/>
                    </a:moveTo>
                    <a:lnTo>
                      <a:pt x="0" y="55499"/>
                    </a:lnTo>
                    <a:lnTo>
                      <a:pt x="10571" y="92498"/>
                    </a:lnTo>
                    <a:lnTo>
                      <a:pt x="13213" y="129496"/>
                    </a:lnTo>
                    <a:lnTo>
                      <a:pt x="42284" y="137425"/>
                    </a:lnTo>
                    <a:lnTo>
                      <a:pt x="71354" y="110997"/>
                    </a:lnTo>
                    <a:lnTo>
                      <a:pt x="60783" y="79284"/>
                    </a:lnTo>
                    <a:lnTo>
                      <a:pt x="73997" y="39642"/>
                    </a:lnTo>
                    <a:lnTo>
                      <a:pt x="3699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7229225" y="3737356"/>
                <a:ext cx="60758" cy="66834"/>
              </a:xfrm>
              <a:custGeom>
                <a:avLst/>
                <a:gdLst>
                  <a:gd name="connsiteX0" fmla="*/ 0 w 79283"/>
                  <a:gd name="connsiteY0" fmla="*/ 0 h 87212"/>
                  <a:gd name="connsiteX1" fmla="*/ 7928 w 79283"/>
                  <a:gd name="connsiteY1" fmla="*/ 63427 h 87212"/>
                  <a:gd name="connsiteX2" fmla="*/ 39642 w 79283"/>
                  <a:gd name="connsiteY2" fmla="*/ 87212 h 87212"/>
                  <a:gd name="connsiteX3" fmla="*/ 66069 w 79283"/>
                  <a:gd name="connsiteY3" fmla="*/ 81926 h 87212"/>
                  <a:gd name="connsiteX4" fmla="*/ 79283 w 79283"/>
                  <a:gd name="connsiteY4" fmla="*/ 52856 h 87212"/>
                  <a:gd name="connsiteX5" fmla="*/ 47570 w 79283"/>
                  <a:gd name="connsiteY5" fmla="*/ 36999 h 87212"/>
                  <a:gd name="connsiteX6" fmla="*/ 0 w 79283"/>
                  <a:gd name="connsiteY6" fmla="*/ 0 h 8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283" h="87212">
                    <a:moveTo>
                      <a:pt x="0" y="0"/>
                    </a:moveTo>
                    <a:lnTo>
                      <a:pt x="7928" y="63427"/>
                    </a:lnTo>
                    <a:lnTo>
                      <a:pt x="39642" y="87212"/>
                    </a:lnTo>
                    <a:lnTo>
                      <a:pt x="66069" y="81926"/>
                    </a:lnTo>
                    <a:lnTo>
                      <a:pt x="79283" y="52856"/>
                    </a:lnTo>
                    <a:lnTo>
                      <a:pt x="47570" y="369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848475" y="3745457"/>
                <a:ext cx="44556" cy="64809"/>
              </a:xfrm>
              <a:custGeom>
                <a:avLst/>
                <a:gdLst>
                  <a:gd name="connsiteX0" fmla="*/ 52856 w 58141"/>
                  <a:gd name="connsiteY0" fmla="*/ 0 h 84569"/>
                  <a:gd name="connsiteX1" fmla="*/ 58141 w 58141"/>
                  <a:gd name="connsiteY1" fmla="*/ 60784 h 84569"/>
                  <a:gd name="connsiteX2" fmla="*/ 42285 w 58141"/>
                  <a:gd name="connsiteY2" fmla="*/ 84569 h 84569"/>
                  <a:gd name="connsiteX3" fmla="*/ 18500 w 58141"/>
                  <a:gd name="connsiteY3" fmla="*/ 81926 h 84569"/>
                  <a:gd name="connsiteX4" fmla="*/ 0 w 58141"/>
                  <a:gd name="connsiteY4" fmla="*/ 50213 h 84569"/>
                  <a:gd name="connsiteX5" fmla="*/ 52856 w 58141"/>
                  <a:gd name="connsiteY5" fmla="*/ 0 h 84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141" h="84569">
                    <a:moveTo>
                      <a:pt x="52856" y="0"/>
                    </a:moveTo>
                    <a:lnTo>
                      <a:pt x="58141" y="60784"/>
                    </a:lnTo>
                    <a:lnTo>
                      <a:pt x="42285" y="84569"/>
                    </a:lnTo>
                    <a:lnTo>
                      <a:pt x="18500" y="81926"/>
                    </a:lnTo>
                    <a:lnTo>
                      <a:pt x="0" y="50213"/>
                    </a:lnTo>
                    <a:lnTo>
                      <a:pt x="5285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6751262" y="4028995"/>
                <a:ext cx="44556" cy="58732"/>
              </a:xfrm>
              <a:custGeom>
                <a:avLst/>
                <a:gdLst>
                  <a:gd name="connsiteX0" fmla="*/ 58141 w 58141"/>
                  <a:gd name="connsiteY0" fmla="*/ 0 h 76640"/>
                  <a:gd name="connsiteX1" fmla="*/ 50213 w 58141"/>
                  <a:gd name="connsiteY1" fmla="*/ 55498 h 76640"/>
                  <a:gd name="connsiteX2" fmla="*/ 21142 w 58141"/>
                  <a:gd name="connsiteY2" fmla="*/ 76640 h 76640"/>
                  <a:gd name="connsiteX3" fmla="*/ 0 w 58141"/>
                  <a:gd name="connsiteY3" fmla="*/ 71354 h 76640"/>
                  <a:gd name="connsiteX4" fmla="*/ 0 w 58141"/>
                  <a:gd name="connsiteY4" fmla="*/ 71354 h 76640"/>
                  <a:gd name="connsiteX5" fmla="*/ 7928 w 58141"/>
                  <a:gd name="connsiteY5" fmla="*/ 36998 h 76640"/>
                  <a:gd name="connsiteX6" fmla="*/ 58141 w 58141"/>
                  <a:gd name="connsiteY6" fmla="*/ 0 h 7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41" h="76640">
                    <a:moveTo>
                      <a:pt x="58141" y="0"/>
                    </a:moveTo>
                    <a:lnTo>
                      <a:pt x="50213" y="55498"/>
                    </a:lnTo>
                    <a:lnTo>
                      <a:pt x="21142" y="76640"/>
                    </a:lnTo>
                    <a:lnTo>
                      <a:pt x="0" y="71354"/>
                    </a:lnTo>
                    <a:lnTo>
                      <a:pt x="0" y="71354"/>
                    </a:lnTo>
                    <a:lnTo>
                      <a:pt x="7928" y="36998"/>
                    </a:lnTo>
                    <a:lnTo>
                      <a:pt x="5814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803335" y="3956513"/>
                <a:ext cx="21206" cy="48878"/>
              </a:xfrm>
              <a:custGeom>
                <a:avLst/>
                <a:gdLst>
                  <a:gd name="connsiteX0" fmla="*/ 18147 w 27672"/>
                  <a:gd name="connsiteY0" fmla="*/ 1190 h 63781"/>
                  <a:gd name="connsiteX1" fmla="*/ 1478 w 27672"/>
                  <a:gd name="connsiteY1" fmla="*/ 25002 h 63781"/>
                  <a:gd name="connsiteX2" fmla="*/ 3859 w 27672"/>
                  <a:gd name="connsiteY2" fmla="*/ 46434 h 63781"/>
                  <a:gd name="connsiteX3" fmla="*/ 18147 w 27672"/>
                  <a:gd name="connsiteY3" fmla="*/ 51196 h 63781"/>
                  <a:gd name="connsiteX4" fmla="*/ 22909 w 27672"/>
                  <a:gd name="connsiteY4" fmla="*/ 32146 h 63781"/>
                  <a:gd name="connsiteX5" fmla="*/ 27672 w 27672"/>
                  <a:gd name="connsiteY5" fmla="*/ 17859 h 63781"/>
                  <a:gd name="connsiteX6" fmla="*/ 18147 w 27672"/>
                  <a:gd name="connsiteY6" fmla="*/ 1190 h 63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72" h="63781">
                    <a:moveTo>
                      <a:pt x="18147" y="1190"/>
                    </a:moveTo>
                    <a:cubicBezTo>
                      <a:pt x="13781" y="2380"/>
                      <a:pt x="7034" y="17065"/>
                      <a:pt x="1478" y="25002"/>
                    </a:cubicBezTo>
                    <a:cubicBezTo>
                      <a:pt x="2272" y="32146"/>
                      <a:pt x="0" y="40370"/>
                      <a:pt x="3859" y="46434"/>
                    </a:cubicBezTo>
                    <a:cubicBezTo>
                      <a:pt x="6554" y="50669"/>
                      <a:pt x="18147" y="51196"/>
                      <a:pt x="18147" y="51196"/>
                    </a:cubicBezTo>
                    <a:cubicBezTo>
                      <a:pt x="25377" y="29503"/>
                      <a:pt x="14281" y="63781"/>
                      <a:pt x="22909" y="32146"/>
                    </a:cubicBezTo>
                    <a:cubicBezTo>
                      <a:pt x="24230" y="27303"/>
                      <a:pt x="27672" y="17859"/>
                      <a:pt x="27672" y="17859"/>
                    </a:cubicBezTo>
                    <a:cubicBezTo>
                      <a:pt x="24936" y="9650"/>
                      <a:pt x="22513" y="0"/>
                      <a:pt x="18147" y="119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839140" y="3891730"/>
                <a:ext cx="35036" cy="35036"/>
              </a:xfrm>
              <a:prstGeom prst="ellipse">
                <a:avLst/>
              </a:pr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857388" y="3831510"/>
                <a:ext cx="35036" cy="35036"/>
              </a:xfrm>
              <a:prstGeom prst="ellipse">
                <a:avLst/>
              </a:pr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6974178" y="4220203"/>
                <a:ext cx="83943" cy="62044"/>
              </a:xfrm>
              <a:custGeom>
                <a:avLst/>
                <a:gdLst>
                  <a:gd name="connsiteX0" fmla="*/ 109538 w 109538"/>
                  <a:gd name="connsiteY0" fmla="*/ 0 h 80962"/>
                  <a:gd name="connsiteX1" fmla="*/ 73819 w 109538"/>
                  <a:gd name="connsiteY1" fmla="*/ 59531 h 80962"/>
                  <a:gd name="connsiteX2" fmla="*/ 40482 w 109538"/>
                  <a:gd name="connsiteY2" fmla="*/ 64294 h 80962"/>
                  <a:gd name="connsiteX3" fmla="*/ 23813 w 109538"/>
                  <a:gd name="connsiteY3" fmla="*/ 80962 h 80962"/>
                  <a:gd name="connsiteX4" fmla="*/ 0 w 109538"/>
                  <a:gd name="connsiteY4" fmla="*/ 76200 h 80962"/>
                  <a:gd name="connsiteX5" fmla="*/ 7144 w 109538"/>
                  <a:gd name="connsiteY5" fmla="*/ 52387 h 80962"/>
                  <a:gd name="connsiteX6" fmla="*/ 47625 w 109538"/>
                  <a:gd name="connsiteY6" fmla="*/ 28575 h 80962"/>
                  <a:gd name="connsiteX7" fmla="*/ 109538 w 109538"/>
                  <a:gd name="connsiteY7" fmla="*/ 0 h 80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538" h="80962">
                    <a:moveTo>
                      <a:pt x="109538" y="0"/>
                    </a:moveTo>
                    <a:lnTo>
                      <a:pt x="73819" y="59531"/>
                    </a:lnTo>
                    <a:lnTo>
                      <a:pt x="40482" y="64294"/>
                    </a:lnTo>
                    <a:lnTo>
                      <a:pt x="23813" y="80962"/>
                    </a:lnTo>
                    <a:lnTo>
                      <a:pt x="0" y="76200"/>
                    </a:lnTo>
                    <a:lnTo>
                      <a:pt x="7144" y="52387"/>
                    </a:lnTo>
                    <a:lnTo>
                      <a:pt x="47625" y="28575"/>
                    </a:lnTo>
                    <a:lnTo>
                      <a:pt x="10953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6733298" y="4346117"/>
                <a:ext cx="231756" cy="206208"/>
              </a:xfrm>
              <a:custGeom>
                <a:avLst/>
                <a:gdLst>
                  <a:gd name="connsiteX0" fmla="*/ 295275 w 302419"/>
                  <a:gd name="connsiteY0" fmla="*/ 238125 h 269081"/>
                  <a:gd name="connsiteX1" fmla="*/ 240507 w 302419"/>
                  <a:gd name="connsiteY1" fmla="*/ 254794 h 269081"/>
                  <a:gd name="connsiteX2" fmla="*/ 185738 w 302419"/>
                  <a:gd name="connsiteY2" fmla="*/ 240506 h 269081"/>
                  <a:gd name="connsiteX3" fmla="*/ 157163 w 302419"/>
                  <a:gd name="connsiteY3" fmla="*/ 259556 h 269081"/>
                  <a:gd name="connsiteX4" fmla="*/ 104775 w 302419"/>
                  <a:gd name="connsiteY4" fmla="*/ 254794 h 269081"/>
                  <a:gd name="connsiteX5" fmla="*/ 78582 w 302419"/>
                  <a:gd name="connsiteY5" fmla="*/ 264319 h 269081"/>
                  <a:gd name="connsiteX6" fmla="*/ 38100 w 302419"/>
                  <a:gd name="connsiteY6" fmla="*/ 254794 h 269081"/>
                  <a:gd name="connsiteX7" fmla="*/ 11907 w 302419"/>
                  <a:gd name="connsiteY7" fmla="*/ 269081 h 269081"/>
                  <a:gd name="connsiteX8" fmla="*/ 0 w 302419"/>
                  <a:gd name="connsiteY8" fmla="*/ 264319 h 269081"/>
                  <a:gd name="connsiteX9" fmla="*/ 7144 w 302419"/>
                  <a:gd name="connsiteY9" fmla="*/ 238125 h 269081"/>
                  <a:gd name="connsiteX10" fmla="*/ 45244 w 302419"/>
                  <a:gd name="connsiteY10" fmla="*/ 230981 h 269081"/>
                  <a:gd name="connsiteX11" fmla="*/ 78582 w 302419"/>
                  <a:gd name="connsiteY11" fmla="*/ 219075 h 269081"/>
                  <a:gd name="connsiteX12" fmla="*/ 92869 w 302419"/>
                  <a:gd name="connsiteY12" fmla="*/ 207169 h 269081"/>
                  <a:gd name="connsiteX13" fmla="*/ 133350 w 302419"/>
                  <a:gd name="connsiteY13" fmla="*/ 200025 h 269081"/>
                  <a:gd name="connsiteX14" fmla="*/ 140494 w 302419"/>
                  <a:gd name="connsiteY14" fmla="*/ 178594 h 269081"/>
                  <a:gd name="connsiteX15" fmla="*/ 123825 w 302419"/>
                  <a:gd name="connsiteY15" fmla="*/ 142875 h 269081"/>
                  <a:gd name="connsiteX16" fmla="*/ 150019 w 302419"/>
                  <a:gd name="connsiteY16" fmla="*/ 92869 h 269081"/>
                  <a:gd name="connsiteX17" fmla="*/ 128588 w 302419"/>
                  <a:gd name="connsiteY17" fmla="*/ 73819 h 269081"/>
                  <a:gd name="connsiteX18" fmla="*/ 83344 w 302419"/>
                  <a:gd name="connsiteY18" fmla="*/ 64294 h 269081"/>
                  <a:gd name="connsiteX19" fmla="*/ 42863 w 302419"/>
                  <a:gd name="connsiteY19" fmla="*/ 76200 h 269081"/>
                  <a:gd name="connsiteX20" fmla="*/ 69057 w 302419"/>
                  <a:gd name="connsiteY20" fmla="*/ 50006 h 269081"/>
                  <a:gd name="connsiteX21" fmla="*/ 107157 w 302419"/>
                  <a:gd name="connsiteY21" fmla="*/ 35719 h 269081"/>
                  <a:gd name="connsiteX22" fmla="*/ 152400 w 302419"/>
                  <a:gd name="connsiteY22" fmla="*/ 33338 h 269081"/>
                  <a:gd name="connsiteX23" fmla="*/ 176213 w 302419"/>
                  <a:gd name="connsiteY23" fmla="*/ 14288 h 269081"/>
                  <a:gd name="connsiteX24" fmla="*/ 176213 w 302419"/>
                  <a:gd name="connsiteY24" fmla="*/ 14288 h 269081"/>
                  <a:gd name="connsiteX25" fmla="*/ 221457 w 302419"/>
                  <a:gd name="connsiteY25" fmla="*/ 14288 h 269081"/>
                  <a:gd name="connsiteX26" fmla="*/ 280988 w 302419"/>
                  <a:gd name="connsiteY26" fmla="*/ 0 h 269081"/>
                  <a:gd name="connsiteX27" fmla="*/ 302419 w 302419"/>
                  <a:gd name="connsiteY27" fmla="*/ 4763 h 269081"/>
                  <a:gd name="connsiteX28" fmla="*/ 297657 w 302419"/>
                  <a:gd name="connsiteY28" fmla="*/ 35719 h 269081"/>
                  <a:gd name="connsiteX29" fmla="*/ 269082 w 302419"/>
                  <a:gd name="connsiteY29" fmla="*/ 64294 h 269081"/>
                  <a:gd name="connsiteX30" fmla="*/ 278607 w 302419"/>
                  <a:gd name="connsiteY30" fmla="*/ 95250 h 269081"/>
                  <a:gd name="connsiteX31" fmla="*/ 280988 w 302419"/>
                  <a:gd name="connsiteY31" fmla="*/ 119063 h 269081"/>
                  <a:gd name="connsiteX32" fmla="*/ 264319 w 302419"/>
                  <a:gd name="connsiteY32" fmla="*/ 119063 h 269081"/>
                  <a:gd name="connsiteX33" fmla="*/ 297657 w 302419"/>
                  <a:gd name="connsiteY33" fmla="*/ 152400 h 269081"/>
                  <a:gd name="connsiteX34" fmla="*/ 295275 w 302419"/>
                  <a:gd name="connsiteY34" fmla="*/ 188119 h 269081"/>
                  <a:gd name="connsiteX35" fmla="*/ 295275 w 302419"/>
                  <a:gd name="connsiteY35" fmla="*/ 238125 h 269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02419" h="269081">
                    <a:moveTo>
                      <a:pt x="295275" y="238125"/>
                    </a:moveTo>
                    <a:lnTo>
                      <a:pt x="240507" y="254794"/>
                    </a:lnTo>
                    <a:lnTo>
                      <a:pt x="185738" y="240506"/>
                    </a:lnTo>
                    <a:lnTo>
                      <a:pt x="157163" y="259556"/>
                    </a:lnTo>
                    <a:lnTo>
                      <a:pt x="104775" y="254794"/>
                    </a:lnTo>
                    <a:lnTo>
                      <a:pt x="78582" y="264319"/>
                    </a:lnTo>
                    <a:lnTo>
                      <a:pt x="38100" y="254794"/>
                    </a:lnTo>
                    <a:lnTo>
                      <a:pt x="11907" y="269081"/>
                    </a:lnTo>
                    <a:lnTo>
                      <a:pt x="0" y="264319"/>
                    </a:lnTo>
                    <a:lnTo>
                      <a:pt x="7144" y="238125"/>
                    </a:lnTo>
                    <a:lnTo>
                      <a:pt x="45244" y="230981"/>
                    </a:lnTo>
                    <a:lnTo>
                      <a:pt x="78582" y="219075"/>
                    </a:lnTo>
                    <a:lnTo>
                      <a:pt x="92869" y="207169"/>
                    </a:lnTo>
                    <a:lnTo>
                      <a:pt x="133350" y="200025"/>
                    </a:lnTo>
                    <a:lnTo>
                      <a:pt x="140494" y="178594"/>
                    </a:lnTo>
                    <a:lnTo>
                      <a:pt x="123825" y="142875"/>
                    </a:lnTo>
                    <a:lnTo>
                      <a:pt x="150019" y="92869"/>
                    </a:lnTo>
                    <a:lnTo>
                      <a:pt x="128588" y="73819"/>
                    </a:lnTo>
                    <a:lnTo>
                      <a:pt x="83344" y="64294"/>
                    </a:lnTo>
                    <a:lnTo>
                      <a:pt x="42863" y="76200"/>
                    </a:lnTo>
                    <a:lnTo>
                      <a:pt x="69057" y="50006"/>
                    </a:lnTo>
                    <a:lnTo>
                      <a:pt x="107157" y="35719"/>
                    </a:lnTo>
                    <a:lnTo>
                      <a:pt x="152400" y="33338"/>
                    </a:lnTo>
                    <a:lnTo>
                      <a:pt x="176213" y="14288"/>
                    </a:lnTo>
                    <a:lnTo>
                      <a:pt x="176213" y="14288"/>
                    </a:lnTo>
                    <a:lnTo>
                      <a:pt x="221457" y="14288"/>
                    </a:lnTo>
                    <a:lnTo>
                      <a:pt x="280988" y="0"/>
                    </a:lnTo>
                    <a:lnTo>
                      <a:pt x="302419" y="4763"/>
                    </a:lnTo>
                    <a:lnTo>
                      <a:pt x="297657" y="35719"/>
                    </a:lnTo>
                    <a:lnTo>
                      <a:pt x="269082" y="64294"/>
                    </a:lnTo>
                    <a:lnTo>
                      <a:pt x="278607" y="95250"/>
                    </a:lnTo>
                    <a:lnTo>
                      <a:pt x="280988" y="119063"/>
                    </a:lnTo>
                    <a:lnTo>
                      <a:pt x="264319" y="119063"/>
                    </a:lnTo>
                    <a:lnTo>
                      <a:pt x="297657" y="152400"/>
                    </a:lnTo>
                    <a:lnTo>
                      <a:pt x="295275" y="188119"/>
                    </a:lnTo>
                    <a:lnTo>
                      <a:pt x="295275" y="238125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grpSp>
            <p:nvGrpSpPr>
              <p:cNvPr id="6" name="Group 45"/>
              <p:cNvGrpSpPr/>
              <p:nvPr/>
            </p:nvGrpSpPr>
            <p:grpSpPr>
              <a:xfrm>
                <a:off x="6807964" y="4900871"/>
                <a:ext cx="1682665" cy="1578443"/>
                <a:chOff x="2952750" y="1428749"/>
                <a:chExt cx="4555726" cy="4273551"/>
              </a:xfrm>
              <a:grpFill/>
            </p:grpSpPr>
            <p:sp>
              <p:nvSpPr>
                <p:cNvPr id="48" name="Freeform 47"/>
                <p:cNvSpPr/>
                <p:nvPr/>
              </p:nvSpPr>
              <p:spPr>
                <a:xfrm>
                  <a:off x="2952750" y="1428749"/>
                  <a:ext cx="3289975" cy="4273551"/>
                </a:xfrm>
                <a:custGeom>
                  <a:avLst/>
                  <a:gdLst>
                    <a:gd name="connsiteX0" fmla="*/ 1238250 w 3289977"/>
                    <a:gd name="connsiteY0" fmla="*/ 0 h 4273550"/>
                    <a:gd name="connsiteX1" fmla="*/ 1238250 w 3289977"/>
                    <a:gd name="connsiteY1" fmla="*/ 0 h 4273550"/>
                    <a:gd name="connsiteX2" fmla="*/ 1209675 w 3289977"/>
                    <a:gd name="connsiteY2" fmla="*/ 76200 h 4273550"/>
                    <a:gd name="connsiteX3" fmla="*/ 1200150 w 3289977"/>
                    <a:gd name="connsiteY3" fmla="*/ 152400 h 4273550"/>
                    <a:gd name="connsiteX4" fmla="*/ 1143000 w 3289977"/>
                    <a:gd name="connsiteY4" fmla="*/ 171450 h 4273550"/>
                    <a:gd name="connsiteX5" fmla="*/ 1038225 w 3289977"/>
                    <a:gd name="connsiteY5" fmla="*/ 180975 h 4273550"/>
                    <a:gd name="connsiteX6" fmla="*/ 1009650 w 3289977"/>
                    <a:gd name="connsiteY6" fmla="*/ 209550 h 4273550"/>
                    <a:gd name="connsiteX7" fmla="*/ 1000125 w 3289977"/>
                    <a:gd name="connsiteY7" fmla="*/ 238125 h 4273550"/>
                    <a:gd name="connsiteX8" fmla="*/ 971550 w 3289977"/>
                    <a:gd name="connsiteY8" fmla="*/ 247650 h 4273550"/>
                    <a:gd name="connsiteX9" fmla="*/ 895350 w 3289977"/>
                    <a:gd name="connsiteY9" fmla="*/ 257175 h 4273550"/>
                    <a:gd name="connsiteX10" fmla="*/ 847725 w 3289977"/>
                    <a:gd name="connsiteY10" fmla="*/ 266700 h 4273550"/>
                    <a:gd name="connsiteX11" fmla="*/ 857250 w 3289977"/>
                    <a:gd name="connsiteY11" fmla="*/ 295275 h 4273550"/>
                    <a:gd name="connsiteX12" fmla="*/ 876300 w 3289977"/>
                    <a:gd name="connsiteY12" fmla="*/ 323850 h 4273550"/>
                    <a:gd name="connsiteX13" fmla="*/ 847725 w 3289977"/>
                    <a:gd name="connsiteY13" fmla="*/ 342900 h 4273550"/>
                    <a:gd name="connsiteX14" fmla="*/ 762000 w 3289977"/>
                    <a:gd name="connsiteY14" fmla="*/ 352425 h 4273550"/>
                    <a:gd name="connsiteX15" fmla="*/ 723900 w 3289977"/>
                    <a:gd name="connsiteY15" fmla="*/ 361950 h 4273550"/>
                    <a:gd name="connsiteX16" fmla="*/ 695325 w 3289977"/>
                    <a:gd name="connsiteY16" fmla="*/ 371475 h 4273550"/>
                    <a:gd name="connsiteX17" fmla="*/ 666750 w 3289977"/>
                    <a:gd name="connsiteY17" fmla="*/ 447675 h 4273550"/>
                    <a:gd name="connsiteX18" fmla="*/ 638175 w 3289977"/>
                    <a:gd name="connsiteY18" fmla="*/ 457200 h 4273550"/>
                    <a:gd name="connsiteX19" fmla="*/ 571500 w 3289977"/>
                    <a:gd name="connsiteY19" fmla="*/ 476250 h 4273550"/>
                    <a:gd name="connsiteX20" fmla="*/ 561975 w 3289977"/>
                    <a:gd name="connsiteY20" fmla="*/ 504825 h 4273550"/>
                    <a:gd name="connsiteX21" fmla="*/ 581025 w 3289977"/>
                    <a:gd name="connsiteY21" fmla="*/ 561975 h 4273550"/>
                    <a:gd name="connsiteX22" fmla="*/ 609600 w 3289977"/>
                    <a:gd name="connsiteY22" fmla="*/ 619125 h 4273550"/>
                    <a:gd name="connsiteX23" fmla="*/ 600075 w 3289977"/>
                    <a:gd name="connsiteY23" fmla="*/ 657225 h 4273550"/>
                    <a:gd name="connsiteX24" fmla="*/ 628650 w 3289977"/>
                    <a:gd name="connsiteY24" fmla="*/ 676275 h 4273550"/>
                    <a:gd name="connsiteX25" fmla="*/ 714375 w 3289977"/>
                    <a:gd name="connsiteY25" fmla="*/ 657225 h 4273550"/>
                    <a:gd name="connsiteX26" fmla="*/ 809625 w 3289977"/>
                    <a:gd name="connsiteY26" fmla="*/ 676275 h 4273550"/>
                    <a:gd name="connsiteX27" fmla="*/ 847725 w 3289977"/>
                    <a:gd name="connsiteY27" fmla="*/ 685800 h 4273550"/>
                    <a:gd name="connsiteX28" fmla="*/ 866775 w 3289977"/>
                    <a:gd name="connsiteY28" fmla="*/ 714375 h 4273550"/>
                    <a:gd name="connsiteX29" fmla="*/ 828675 w 3289977"/>
                    <a:gd name="connsiteY29" fmla="*/ 800100 h 4273550"/>
                    <a:gd name="connsiteX30" fmla="*/ 733425 w 3289977"/>
                    <a:gd name="connsiteY30" fmla="*/ 847725 h 4273550"/>
                    <a:gd name="connsiteX31" fmla="*/ 676275 w 3289977"/>
                    <a:gd name="connsiteY31" fmla="*/ 866775 h 4273550"/>
                    <a:gd name="connsiteX32" fmla="*/ 647700 w 3289977"/>
                    <a:gd name="connsiteY32" fmla="*/ 876300 h 4273550"/>
                    <a:gd name="connsiteX33" fmla="*/ 609600 w 3289977"/>
                    <a:gd name="connsiteY33" fmla="*/ 895350 h 4273550"/>
                    <a:gd name="connsiteX34" fmla="*/ 590550 w 3289977"/>
                    <a:gd name="connsiteY34" fmla="*/ 923925 h 4273550"/>
                    <a:gd name="connsiteX35" fmla="*/ 523875 w 3289977"/>
                    <a:gd name="connsiteY35" fmla="*/ 942975 h 4273550"/>
                    <a:gd name="connsiteX36" fmla="*/ 495300 w 3289977"/>
                    <a:gd name="connsiteY36" fmla="*/ 962025 h 4273550"/>
                    <a:gd name="connsiteX37" fmla="*/ 400050 w 3289977"/>
                    <a:gd name="connsiteY37" fmla="*/ 981075 h 4273550"/>
                    <a:gd name="connsiteX38" fmla="*/ 371475 w 3289977"/>
                    <a:gd name="connsiteY38" fmla="*/ 962025 h 4273550"/>
                    <a:gd name="connsiteX39" fmla="*/ 323850 w 3289977"/>
                    <a:gd name="connsiteY39" fmla="*/ 914400 h 4273550"/>
                    <a:gd name="connsiteX40" fmla="*/ 266700 w 3289977"/>
                    <a:gd name="connsiteY40" fmla="*/ 933450 h 4273550"/>
                    <a:gd name="connsiteX41" fmla="*/ 238125 w 3289977"/>
                    <a:gd name="connsiteY41" fmla="*/ 942975 h 4273550"/>
                    <a:gd name="connsiteX42" fmla="*/ 180975 w 3289977"/>
                    <a:gd name="connsiteY42" fmla="*/ 971550 h 4273550"/>
                    <a:gd name="connsiteX43" fmla="*/ 133350 w 3289977"/>
                    <a:gd name="connsiteY43" fmla="*/ 962025 h 4273550"/>
                    <a:gd name="connsiteX44" fmla="*/ 76200 w 3289977"/>
                    <a:gd name="connsiteY44" fmla="*/ 942975 h 4273550"/>
                    <a:gd name="connsiteX45" fmla="*/ 47625 w 3289977"/>
                    <a:gd name="connsiteY45" fmla="*/ 952500 h 4273550"/>
                    <a:gd name="connsiteX46" fmla="*/ 28575 w 3289977"/>
                    <a:gd name="connsiteY46" fmla="*/ 981075 h 4273550"/>
                    <a:gd name="connsiteX47" fmla="*/ 0 w 3289977"/>
                    <a:gd name="connsiteY47" fmla="*/ 1009650 h 4273550"/>
                    <a:gd name="connsiteX48" fmla="*/ 28575 w 3289977"/>
                    <a:gd name="connsiteY48" fmla="*/ 1066800 h 4273550"/>
                    <a:gd name="connsiteX49" fmla="*/ 57150 w 3289977"/>
                    <a:gd name="connsiteY49" fmla="*/ 1085850 h 4273550"/>
                    <a:gd name="connsiteX50" fmla="*/ 66675 w 3289977"/>
                    <a:gd name="connsiteY50" fmla="*/ 1114425 h 4273550"/>
                    <a:gd name="connsiteX51" fmla="*/ 104775 w 3289977"/>
                    <a:gd name="connsiteY51" fmla="*/ 1171575 h 4273550"/>
                    <a:gd name="connsiteX52" fmla="*/ 114300 w 3289977"/>
                    <a:gd name="connsiteY52" fmla="*/ 1200150 h 4273550"/>
                    <a:gd name="connsiteX53" fmla="*/ 152400 w 3289977"/>
                    <a:gd name="connsiteY53" fmla="*/ 1257300 h 4273550"/>
                    <a:gd name="connsiteX54" fmla="*/ 161925 w 3289977"/>
                    <a:gd name="connsiteY54" fmla="*/ 1314450 h 4273550"/>
                    <a:gd name="connsiteX55" fmla="*/ 142875 w 3289977"/>
                    <a:gd name="connsiteY55" fmla="*/ 1390650 h 4273550"/>
                    <a:gd name="connsiteX56" fmla="*/ 152400 w 3289977"/>
                    <a:gd name="connsiteY56" fmla="*/ 1466850 h 4273550"/>
                    <a:gd name="connsiteX57" fmla="*/ 171450 w 3289977"/>
                    <a:gd name="connsiteY57" fmla="*/ 1514475 h 4273550"/>
                    <a:gd name="connsiteX58" fmla="*/ 190500 w 3289977"/>
                    <a:gd name="connsiteY58" fmla="*/ 1571625 h 4273550"/>
                    <a:gd name="connsiteX59" fmla="*/ 209550 w 3289977"/>
                    <a:gd name="connsiteY59" fmla="*/ 1600200 h 4273550"/>
                    <a:gd name="connsiteX60" fmla="*/ 247650 w 3289977"/>
                    <a:gd name="connsiteY60" fmla="*/ 1657350 h 4273550"/>
                    <a:gd name="connsiteX61" fmla="*/ 276225 w 3289977"/>
                    <a:gd name="connsiteY61" fmla="*/ 1714500 h 4273550"/>
                    <a:gd name="connsiteX62" fmla="*/ 295275 w 3289977"/>
                    <a:gd name="connsiteY62" fmla="*/ 1771650 h 4273550"/>
                    <a:gd name="connsiteX63" fmla="*/ 352425 w 3289977"/>
                    <a:gd name="connsiteY63" fmla="*/ 1847850 h 4273550"/>
                    <a:gd name="connsiteX64" fmla="*/ 381000 w 3289977"/>
                    <a:gd name="connsiteY64" fmla="*/ 1885950 h 4273550"/>
                    <a:gd name="connsiteX65" fmla="*/ 409575 w 3289977"/>
                    <a:gd name="connsiteY65" fmla="*/ 1914525 h 4273550"/>
                    <a:gd name="connsiteX66" fmla="*/ 447675 w 3289977"/>
                    <a:gd name="connsiteY66" fmla="*/ 1962150 h 4273550"/>
                    <a:gd name="connsiteX67" fmla="*/ 457200 w 3289977"/>
                    <a:gd name="connsiteY67" fmla="*/ 1990725 h 4273550"/>
                    <a:gd name="connsiteX68" fmla="*/ 514350 w 3289977"/>
                    <a:gd name="connsiteY68" fmla="*/ 2009775 h 4273550"/>
                    <a:gd name="connsiteX69" fmla="*/ 581025 w 3289977"/>
                    <a:gd name="connsiteY69" fmla="*/ 1990725 h 4273550"/>
                    <a:gd name="connsiteX70" fmla="*/ 790575 w 3289977"/>
                    <a:gd name="connsiteY70" fmla="*/ 1981200 h 4273550"/>
                    <a:gd name="connsiteX71" fmla="*/ 819150 w 3289977"/>
                    <a:gd name="connsiteY71" fmla="*/ 1971675 h 4273550"/>
                    <a:gd name="connsiteX72" fmla="*/ 933450 w 3289977"/>
                    <a:gd name="connsiteY72" fmla="*/ 1990725 h 4273550"/>
                    <a:gd name="connsiteX73" fmla="*/ 952500 w 3289977"/>
                    <a:gd name="connsiteY73" fmla="*/ 2019300 h 4273550"/>
                    <a:gd name="connsiteX74" fmla="*/ 971550 w 3289977"/>
                    <a:gd name="connsiteY74" fmla="*/ 2085975 h 4273550"/>
                    <a:gd name="connsiteX75" fmla="*/ 990600 w 3289977"/>
                    <a:gd name="connsiteY75" fmla="*/ 2143125 h 4273550"/>
                    <a:gd name="connsiteX76" fmla="*/ 971550 w 3289977"/>
                    <a:gd name="connsiteY76" fmla="*/ 2200275 h 4273550"/>
                    <a:gd name="connsiteX77" fmla="*/ 962025 w 3289977"/>
                    <a:gd name="connsiteY77" fmla="*/ 2228850 h 4273550"/>
                    <a:gd name="connsiteX78" fmla="*/ 914400 w 3289977"/>
                    <a:gd name="connsiteY78" fmla="*/ 2314575 h 4273550"/>
                    <a:gd name="connsiteX79" fmla="*/ 952500 w 3289977"/>
                    <a:gd name="connsiteY79" fmla="*/ 2333625 h 4273550"/>
                    <a:gd name="connsiteX80" fmla="*/ 1009650 w 3289977"/>
                    <a:gd name="connsiteY80" fmla="*/ 2352675 h 4273550"/>
                    <a:gd name="connsiteX81" fmla="*/ 1076325 w 3289977"/>
                    <a:gd name="connsiteY81" fmla="*/ 2371725 h 4273550"/>
                    <a:gd name="connsiteX82" fmla="*/ 1104900 w 3289977"/>
                    <a:gd name="connsiteY82" fmla="*/ 2428875 h 4273550"/>
                    <a:gd name="connsiteX83" fmla="*/ 1114425 w 3289977"/>
                    <a:gd name="connsiteY83" fmla="*/ 2457450 h 4273550"/>
                    <a:gd name="connsiteX84" fmla="*/ 1143000 w 3289977"/>
                    <a:gd name="connsiteY84" fmla="*/ 2476500 h 4273550"/>
                    <a:gd name="connsiteX85" fmla="*/ 1162050 w 3289977"/>
                    <a:gd name="connsiteY85" fmla="*/ 2505075 h 4273550"/>
                    <a:gd name="connsiteX86" fmla="*/ 1190625 w 3289977"/>
                    <a:gd name="connsiteY86" fmla="*/ 2514600 h 4273550"/>
                    <a:gd name="connsiteX87" fmla="*/ 1247775 w 3289977"/>
                    <a:gd name="connsiteY87" fmla="*/ 2543175 h 4273550"/>
                    <a:gd name="connsiteX88" fmla="*/ 1285875 w 3289977"/>
                    <a:gd name="connsiteY88" fmla="*/ 2600325 h 4273550"/>
                    <a:gd name="connsiteX89" fmla="*/ 1304925 w 3289977"/>
                    <a:gd name="connsiteY89" fmla="*/ 2628900 h 4273550"/>
                    <a:gd name="connsiteX90" fmla="*/ 1314450 w 3289977"/>
                    <a:gd name="connsiteY90" fmla="*/ 2657475 h 4273550"/>
                    <a:gd name="connsiteX91" fmla="*/ 1276350 w 3289977"/>
                    <a:gd name="connsiteY91" fmla="*/ 2705100 h 4273550"/>
                    <a:gd name="connsiteX92" fmla="*/ 1247775 w 3289977"/>
                    <a:gd name="connsiteY92" fmla="*/ 2733675 h 4273550"/>
                    <a:gd name="connsiteX93" fmla="*/ 1171575 w 3289977"/>
                    <a:gd name="connsiteY93" fmla="*/ 2752725 h 4273550"/>
                    <a:gd name="connsiteX94" fmla="*/ 1104900 w 3289977"/>
                    <a:gd name="connsiteY94" fmla="*/ 2781300 h 4273550"/>
                    <a:gd name="connsiteX95" fmla="*/ 1104900 w 3289977"/>
                    <a:gd name="connsiteY95" fmla="*/ 2838450 h 4273550"/>
                    <a:gd name="connsiteX96" fmla="*/ 1143000 w 3289977"/>
                    <a:gd name="connsiteY96" fmla="*/ 2895600 h 4273550"/>
                    <a:gd name="connsiteX97" fmla="*/ 1114425 w 3289977"/>
                    <a:gd name="connsiteY97" fmla="*/ 2962275 h 4273550"/>
                    <a:gd name="connsiteX98" fmla="*/ 1085850 w 3289977"/>
                    <a:gd name="connsiteY98" fmla="*/ 2981325 h 4273550"/>
                    <a:gd name="connsiteX99" fmla="*/ 1076325 w 3289977"/>
                    <a:gd name="connsiteY99" fmla="*/ 3009900 h 4273550"/>
                    <a:gd name="connsiteX100" fmla="*/ 1047750 w 3289977"/>
                    <a:gd name="connsiteY100" fmla="*/ 3028950 h 4273550"/>
                    <a:gd name="connsiteX101" fmla="*/ 1028700 w 3289977"/>
                    <a:gd name="connsiteY101" fmla="*/ 3086100 h 4273550"/>
                    <a:gd name="connsiteX102" fmla="*/ 1019175 w 3289977"/>
                    <a:gd name="connsiteY102" fmla="*/ 3114675 h 4273550"/>
                    <a:gd name="connsiteX103" fmla="*/ 1009650 w 3289977"/>
                    <a:gd name="connsiteY103" fmla="*/ 3143250 h 4273550"/>
                    <a:gd name="connsiteX104" fmla="*/ 1019175 w 3289977"/>
                    <a:gd name="connsiteY104" fmla="*/ 3333750 h 4273550"/>
                    <a:gd name="connsiteX105" fmla="*/ 1038225 w 3289977"/>
                    <a:gd name="connsiteY105" fmla="*/ 3400425 h 4273550"/>
                    <a:gd name="connsiteX106" fmla="*/ 1076325 w 3289977"/>
                    <a:gd name="connsiteY106" fmla="*/ 3429000 h 4273550"/>
                    <a:gd name="connsiteX107" fmla="*/ 1085850 w 3289977"/>
                    <a:gd name="connsiteY107" fmla="*/ 3486150 h 4273550"/>
                    <a:gd name="connsiteX108" fmla="*/ 1104900 w 3289977"/>
                    <a:gd name="connsiteY108" fmla="*/ 3514725 h 4273550"/>
                    <a:gd name="connsiteX109" fmla="*/ 1123950 w 3289977"/>
                    <a:gd name="connsiteY109" fmla="*/ 3571875 h 4273550"/>
                    <a:gd name="connsiteX110" fmla="*/ 1133475 w 3289977"/>
                    <a:gd name="connsiteY110" fmla="*/ 3600450 h 4273550"/>
                    <a:gd name="connsiteX111" fmla="*/ 1152525 w 3289977"/>
                    <a:gd name="connsiteY111" fmla="*/ 3686175 h 4273550"/>
                    <a:gd name="connsiteX112" fmla="*/ 1133475 w 3289977"/>
                    <a:gd name="connsiteY112" fmla="*/ 3714750 h 4273550"/>
                    <a:gd name="connsiteX113" fmla="*/ 1123950 w 3289977"/>
                    <a:gd name="connsiteY113" fmla="*/ 3743325 h 4273550"/>
                    <a:gd name="connsiteX114" fmla="*/ 1095375 w 3289977"/>
                    <a:gd name="connsiteY114" fmla="*/ 3771900 h 4273550"/>
                    <a:gd name="connsiteX115" fmla="*/ 1085850 w 3289977"/>
                    <a:gd name="connsiteY115" fmla="*/ 3819525 h 4273550"/>
                    <a:gd name="connsiteX116" fmla="*/ 1114425 w 3289977"/>
                    <a:gd name="connsiteY116" fmla="*/ 3829050 h 4273550"/>
                    <a:gd name="connsiteX117" fmla="*/ 1181100 w 3289977"/>
                    <a:gd name="connsiteY117" fmla="*/ 3848100 h 4273550"/>
                    <a:gd name="connsiteX118" fmla="*/ 1143000 w 3289977"/>
                    <a:gd name="connsiteY118" fmla="*/ 3905250 h 4273550"/>
                    <a:gd name="connsiteX119" fmla="*/ 1123950 w 3289977"/>
                    <a:gd name="connsiteY119" fmla="*/ 3933825 h 4273550"/>
                    <a:gd name="connsiteX120" fmla="*/ 1143000 w 3289977"/>
                    <a:gd name="connsiteY120" fmla="*/ 3962400 h 4273550"/>
                    <a:gd name="connsiteX121" fmla="*/ 1247775 w 3289977"/>
                    <a:gd name="connsiteY121" fmla="*/ 3990975 h 4273550"/>
                    <a:gd name="connsiteX122" fmla="*/ 1266825 w 3289977"/>
                    <a:gd name="connsiteY122" fmla="*/ 4019550 h 4273550"/>
                    <a:gd name="connsiteX123" fmla="*/ 1276350 w 3289977"/>
                    <a:gd name="connsiteY123" fmla="*/ 4048125 h 4273550"/>
                    <a:gd name="connsiteX124" fmla="*/ 1333500 w 3289977"/>
                    <a:gd name="connsiteY124" fmla="*/ 4076700 h 4273550"/>
                    <a:gd name="connsiteX125" fmla="*/ 1381125 w 3289977"/>
                    <a:gd name="connsiteY125" fmla="*/ 4171950 h 4273550"/>
                    <a:gd name="connsiteX126" fmla="*/ 1390650 w 3289977"/>
                    <a:gd name="connsiteY126" fmla="*/ 4200525 h 4273550"/>
                    <a:gd name="connsiteX127" fmla="*/ 1447800 w 3289977"/>
                    <a:gd name="connsiteY127" fmla="*/ 4219575 h 4273550"/>
                    <a:gd name="connsiteX128" fmla="*/ 1552575 w 3289977"/>
                    <a:gd name="connsiteY128" fmla="*/ 4238625 h 4273550"/>
                    <a:gd name="connsiteX129" fmla="*/ 1638300 w 3289977"/>
                    <a:gd name="connsiteY129" fmla="*/ 4248150 h 4273550"/>
                    <a:gd name="connsiteX130" fmla="*/ 1695450 w 3289977"/>
                    <a:gd name="connsiteY130" fmla="*/ 4248150 h 4273550"/>
                    <a:gd name="connsiteX131" fmla="*/ 1733550 w 3289977"/>
                    <a:gd name="connsiteY131" fmla="*/ 4257675 h 4273550"/>
                    <a:gd name="connsiteX132" fmla="*/ 1790700 w 3289977"/>
                    <a:gd name="connsiteY132" fmla="*/ 4219575 h 4273550"/>
                    <a:gd name="connsiteX133" fmla="*/ 1828800 w 3289977"/>
                    <a:gd name="connsiteY133" fmla="*/ 4200525 h 4273550"/>
                    <a:gd name="connsiteX134" fmla="*/ 1857375 w 3289977"/>
                    <a:gd name="connsiteY134" fmla="*/ 4181475 h 4273550"/>
                    <a:gd name="connsiteX135" fmla="*/ 1885950 w 3289977"/>
                    <a:gd name="connsiteY135" fmla="*/ 4171950 h 4273550"/>
                    <a:gd name="connsiteX136" fmla="*/ 1914525 w 3289977"/>
                    <a:gd name="connsiteY136" fmla="*/ 4152900 h 4273550"/>
                    <a:gd name="connsiteX137" fmla="*/ 1971675 w 3289977"/>
                    <a:gd name="connsiteY137" fmla="*/ 4133850 h 4273550"/>
                    <a:gd name="connsiteX138" fmla="*/ 2124075 w 3289977"/>
                    <a:gd name="connsiteY138" fmla="*/ 4114800 h 4273550"/>
                    <a:gd name="connsiteX139" fmla="*/ 2143125 w 3289977"/>
                    <a:gd name="connsiteY139" fmla="*/ 4086225 h 4273550"/>
                    <a:gd name="connsiteX140" fmla="*/ 2200275 w 3289977"/>
                    <a:gd name="connsiteY140" fmla="*/ 4038600 h 4273550"/>
                    <a:gd name="connsiteX141" fmla="*/ 2219325 w 3289977"/>
                    <a:gd name="connsiteY141" fmla="*/ 4010025 h 4273550"/>
                    <a:gd name="connsiteX142" fmla="*/ 2286000 w 3289977"/>
                    <a:gd name="connsiteY142" fmla="*/ 3990975 h 4273550"/>
                    <a:gd name="connsiteX143" fmla="*/ 2314575 w 3289977"/>
                    <a:gd name="connsiteY143" fmla="*/ 3981450 h 4273550"/>
                    <a:gd name="connsiteX144" fmla="*/ 2400300 w 3289977"/>
                    <a:gd name="connsiteY144" fmla="*/ 3962400 h 4273550"/>
                    <a:gd name="connsiteX145" fmla="*/ 2428875 w 3289977"/>
                    <a:gd name="connsiteY145" fmla="*/ 3943350 h 4273550"/>
                    <a:gd name="connsiteX146" fmla="*/ 2438400 w 3289977"/>
                    <a:gd name="connsiteY146" fmla="*/ 3914775 h 4273550"/>
                    <a:gd name="connsiteX147" fmla="*/ 2457450 w 3289977"/>
                    <a:gd name="connsiteY147" fmla="*/ 3886200 h 4273550"/>
                    <a:gd name="connsiteX148" fmla="*/ 2466975 w 3289977"/>
                    <a:gd name="connsiteY148" fmla="*/ 3857625 h 4273550"/>
                    <a:gd name="connsiteX149" fmla="*/ 2686050 w 3289977"/>
                    <a:gd name="connsiteY149" fmla="*/ 3829050 h 4273550"/>
                    <a:gd name="connsiteX150" fmla="*/ 2714625 w 3289977"/>
                    <a:gd name="connsiteY150" fmla="*/ 3819525 h 4273550"/>
                    <a:gd name="connsiteX151" fmla="*/ 2724150 w 3289977"/>
                    <a:gd name="connsiteY151" fmla="*/ 3790950 h 4273550"/>
                    <a:gd name="connsiteX152" fmla="*/ 2762250 w 3289977"/>
                    <a:gd name="connsiteY152" fmla="*/ 3781425 h 4273550"/>
                    <a:gd name="connsiteX153" fmla="*/ 2876550 w 3289977"/>
                    <a:gd name="connsiteY153" fmla="*/ 3790950 h 4273550"/>
                    <a:gd name="connsiteX154" fmla="*/ 2971800 w 3289977"/>
                    <a:gd name="connsiteY154" fmla="*/ 3829050 h 4273550"/>
                    <a:gd name="connsiteX155" fmla="*/ 3114675 w 3289977"/>
                    <a:gd name="connsiteY155" fmla="*/ 3819525 h 4273550"/>
                    <a:gd name="connsiteX156" fmla="*/ 3143250 w 3289977"/>
                    <a:gd name="connsiteY156" fmla="*/ 3800475 h 4273550"/>
                    <a:gd name="connsiteX157" fmla="*/ 3171825 w 3289977"/>
                    <a:gd name="connsiteY157" fmla="*/ 3790950 h 4273550"/>
                    <a:gd name="connsiteX158" fmla="*/ 3209925 w 3289977"/>
                    <a:gd name="connsiteY158" fmla="*/ 3781425 h 4273550"/>
                    <a:gd name="connsiteX159" fmla="*/ 3267075 w 3289977"/>
                    <a:gd name="connsiteY159" fmla="*/ 3762375 h 4273550"/>
                    <a:gd name="connsiteX160" fmla="*/ 3286125 w 3289977"/>
                    <a:gd name="connsiteY160" fmla="*/ 3733800 h 4273550"/>
                    <a:gd name="connsiteX161" fmla="*/ 3257550 w 3289977"/>
                    <a:gd name="connsiteY161" fmla="*/ 3714750 h 4273550"/>
                    <a:gd name="connsiteX162" fmla="*/ 3190875 w 3289977"/>
                    <a:gd name="connsiteY162" fmla="*/ 3686175 h 4273550"/>
                    <a:gd name="connsiteX163" fmla="*/ 3133725 w 3289977"/>
                    <a:gd name="connsiteY163" fmla="*/ 3648075 h 4273550"/>
                    <a:gd name="connsiteX164" fmla="*/ 3076575 w 3289977"/>
                    <a:gd name="connsiteY164" fmla="*/ 3629025 h 4273550"/>
                    <a:gd name="connsiteX165" fmla="*/ 3048000 w 3289977"/>
                    <a:gd name="connsiteY165" fmla="*/ 3619500 h 4273550"/>
                    <a:gd name="connsiteX166" fmla="*/ 2990850 w 3289977"/>
                    <a:gd name="connsiteY166" fmla="*/ 3581400 h 4273550"/>
                    <a:gd name="connsiteX167" fmla="*/ 2933700 w 3289977"/>
                    <a:gd name="connsiteY167" fmla="*/ 3562350 h 4273550"/>
                    <a:gd name="connsiteX168" fmla="*/ 2905125 w 3289977"/>
                    <a:gd name="connsiteY168" fmla="*/ 3552825 h 4273550"/>
                    <a:gd name="connsiteX169" fmla="*/ 2876550 w 3289977"/>
                    <a:gd name="connsiteY169" fmla="*/ 3533775 h 4273550"/>
                    <a:gd name="connsiteX170" fmla="*/ 2828925 w 3289977"/>
                    <a:gd name="connsiteY170" fmla="*/ 3476625 h 4273550"/>
                    <a:gd name="connsiteX171" fmla="*/ 2809875 w 3289977"/>
                    <a:gd name="connsiteY171" fmla="*/ 3448050 h 4273550"/>
                    <a:gd name="connsiteX172" fmla="*/ 2771775 w 3289977"/>
                    <a:gd name="connsiteY172" fmla="*/ 3429000 h 4273550"/>
                    <a:gd name="connsiteX173" fmla="*/ 2714625 w 3289977"/>
                    <a:gd name="connsiteY173" fmla="*/ 3343275 h 4273550"/>
                    <a:gd name="connsiteX174" fmla="*/ 2695575 w 3289977"/>
                    <a:gd name="connsiteY174" fmla="*/ 3314700 h 4273550"/>
                    <a:gd name="connsiteX175" fmla="*/ 2676525 w 3289977"/>
                    <a:gd name="connsiteY175" fmla="*/ 3276600 h 4273550"/>
                    <a:gd name="connsiteX176" fmla="*/ 2667000 w 3289977"/>
                    <a:gd name="connsiteY176" fmla="*/ 3248025 h 4273550"/>
                    <a:gd name="connsiteX177" fmla="*/ 2647950 w 3289977"/>
                    <a:gd name="connsiteY177" fmla="*/ 3219450 h 4273550"/>
                    <a:gd name="connsiteX178" fmla="*/ 2638425 w 3289977"/>
                    <a:gd name="connsiteY178" fmla="*/ 3190875 h 4273550"/>
                    <a:gd name="connsiteX179" fmla="*/ 2600325 w 3289977"/>
                    <a:gd name="connsiteY179" fmla="*/ 3133725 h 4273550"/>
                    <a:gd name="connsiteX180" fmla="*/ 2562225 w 3289977"/>
                    <a:gd name="connsiteY180" fmla="*/ 3048000 h 4273550"/>
                    <a:gd name="connsiteX181" fmla="*/ 2533650 w 3289977"/>
                    <a:gd name="connsiteY181" fmla="*/ 3028950 h 4273550"/>
                    <a:gd name="connsiteX182" fmla="*/ 2447925 w 3289977"/>
                    <a:gd name="connsiteY182" fmla="*/ 3019425 h 4273550"/>
                    <a:gd name="connsiteX183" fmla="*/ 2400300 w 3289977"/>
                    <a:gd name="connsiteY183" fmla="*/ 3009900 h 4273550"/>
                    <a:gd name="connsiteX184" fmla="*/ 2314575 w 3289977"/>
                    <a:gd name="connsiteY184" fmla="*/ 3000375 h 4273550"/>
                    <a:gd name="connsiteX185" fmla="*/ 2314575 w 3289977"/>
                    <a:gd name="connsiteY185" fmla="*/ 2886075 h 4273550"/>
                    <a:gd name="connsiteX186" fmla="*/ 2286000 w 3289977"/>
                    <a:gd name="connsiteY186" fmla="*/ 2867025 h 4273550"/>
                    <a:gd name="connsiteX187" fmla="*/ 2266950 w 3289977"/>
                    <a:gd name="connsiteY187" fmla="*/ 2838450 h 4273550"/>
                    <a:gd name="connsiteX188" fmla="*/ 2286000 w 3289977"/>
                    <a:gd name="connsiteY188" fmla="*/ 2752725 h 4273550"/>
                    <a:gd name="connsiteX189" fmla="*/ 2295525 w 3289977"/>
                    <a:gd name="connsiteY189" fmla="*/ 2705100 h 4273550"/>
                    <a:gd name="connsiteX190" fmla="*/ 2276475 w 3289977"/>
                    <a:gd name="connsiteY190" fmla="*/ 2647950 h 4273550"/>
                    <a:gd name="connsiteX191" fmla="*/ 2228850 w 3289977"/>
                    <a:gd name="connsiteY191" fmla="*/ 2562225 h 4273550"/>
                    <a:gd name="connsiteX192" fmla="*/ 2238375 w 3289977"/>
                    <a:gd name="connsiteY192" fmla="*/ 2409825 h 4273550"/>
                    <a:gd name="connsiteX193" fmla="*/ 2266950 w 3289977"/>
                    <a:gd name="connsiteY193" fmla="*/ 2352675 h 4273550"/>
                    <a:gd name="connsiteX194" fmla="*/ 2314575 w 3289977"/>
                    <a:gd name="connsiteY194" fmla="*/ 2295525 h 4273550"/>
                    <a:gd name="connsiteX195" fmla="*/ 2343150 w 3289977"/>
                    <a:gd name="connsiteY195" fmla="*/ 2200275 h 4273550"/>
                    <a:gd name="connsiteX196" fmla="*/ 2362200 w 3289977"/>
                    <a:gd name="connsiteY196" fmla="*/ 2143125 h 4273550"/>
                    <a:gd name="connsiteX197" fmla="*/ 2371725 w 3289977"/>
                    <a:gd name="connsiteY197" fmla="*/ 2047875 h 4273550"/>
                    <a:gd name="connsiteX198" fmla="*/ 2381250 w 3289977"/>
                    <a:gd name="connsiteY198" fmla="*/ 2019300 h 4273550"/>
                    <a:gd name="connsiteX199" fmla="*/ 2495550 w 3289977"/>
                    <a:gd name="connsiteY199" fmla="*/ 1962150 h 4273550"/>
                    <a:gd name="connsiteX200" fmla="*/ 2638425 w 3289977"/>
                    <a:gd name="connsiteY200" fmla="*/ 1952625 h 4273550"/>
                    <a:gd name="connsiteX201" fmla="*/ 2667000 w 3289977"/>
                    <a:gd name="connsiteY201" fmla="*/ 1943100 h 4273550"/>
                    <a:gd name="connsiteX202" fmla="*/ 2676525 w 3289977"/>
                    <a:gd name="connsiteY202" fmla="*/ 1914525 h 4273550"/>
                    <a:gd name="connsiteX203" fmla="*/ 2657475 w 3289977"/>
                    <a:gd name="connsiteY203" fmla="*/ 1819275 h 4273550"/>
                    <a:gd name="connsiteX204" fmla="*/ 2638425 w 3289977"/>
                    <a:gd name="connsiteY204" fmla="*/ 1790700 h 4273550"/>
                    <a:gd name="connsiteX205" fmla="*/ 2581275 w 3289977"/>
                    <a:gd name="connsiteY205" fmla="*/ 1752600 h 4273550"/>
                    <a:gd name="connsiteX206" fmla="*/ 2600325 w 3289977"/>
                    <a:gd name="connsiteY206" fmla="*/ 1628775 h 4273550"/>
                    <a:gd name="connsiteX207" fmla="*/ 2638425 w 3289977"/>
                    <a:gd name="connsiteY207" fmla="*/ 1571625 h 4273550"/>
                    <a:gd name="connsiteX208" fmla="*/ 2638425 w 3289977"/>
                    <a:gd name="connsiteY208" fmla="*/ 1447800 h 4273550"/>
                    <a:gd name="connsiteX209" fmla="*/ 2628900 w 3289977"/>
                    <a:gd name="connsiteY209" fmla="*/ 1419225 h 4273550"/>
                    <a:gd name="connsiteX210" fmla="*/ 2571750 w 3289977"/>
                    <a:gd name="connsiteY210" fmla="*/ 1333500 h 4273550"/>
                    <a:gd name="connsiteX211" fmla="*/ 2552700 w 3289977"/>
                    <a:gd name="connsiteY211" fmla="*/ 1304925 h 4273550"/>
                    <a:gd name="connsiteX212" fmla="*/ 2524125 w 3289977"/>
                    <a:gd name="connsiteY212" fmla="*/ 1247775 h 4273550"/>
                    <a:gd name="connsiteX213" fmla="*/ 2495550 w 3289977"/>
                    <a:gd name="connsiteY213" fmla="*/ 1238250 h 4273550"/>
                    <a:gd name="connsiteX214" fmla="*/ 2447925 w 3289977"/>
                    <a:gd name="connsiteY214" fmla="*/ 1247775 h 4273550"/>
                    <a:gd name="connsiteX215" fmla="*/ 2428875 w 3289977"/>
                    <a:gd name="connsiteY215" fmla="*/ 1219200 h 4273550"/>
                    <a:gd name="connsiteX216" fmla="*/ 2409825 w 3289977"/>
                    <a:gd name="connsiteY216" fmla="*/ 1162050 h 4273550"/>
                    <a:gd name="connsiteX217" fmla="*/ 2343150 w 3289977"/>
                    <a:gd name="connsiteY217" fmla="*/ 1123950 h 4273550"/>
                    <a:gd name="connsiteX218" fmla="*/ 2305050 w 3289977"/>
                    <a:gd name="connsiteY218" fmla="*/ 1085850 h 4273550"/>
                    <a:gd name="connsiteX219" fmla="*/ 2286000 w 3289977"/>
                    <a:gd name="connsiteY219" fmla="*/ 1057275 h 4273550"/>
                    <a:gd name="connsiteX220" fmla="*/ 2257425 w 3289977"/>
                    <a:gd name="connsiteY220" fmla="*/ 1038225 h 4273550"/>
                    <a:gd name="connsiteX221" fmla="*/ 2200275 w 3289977"/>
                    <a:gd name="connsiteY221" fmla="*/ 990600 h 4273550"/>
                    <a:gd name="connsiteX222" fmla="*/ 2133600 w 3289977"/>
                    <a:gd name="connsiteY222" fmla="*/ 904875 h 4273550"/>
                    <a:gd name="connsiteX223" fmla="*/ 2076450 w 3289977"/>
                    <a:gd name="connsiteY223" fmla="*/ 885825 h 4273550"/>
                    <a:gd name="connsiteX224" fmla="*/ 2009775 w 3289977"/>
                    <a:gd name="connsiteY224" fmla="*/ 895350 h 4273550"/>
                    <a:gd name="connsiteX225" fmla="*/ 2000250 w 3289977"/>
                    <a:gd name="connsiteY225" fmla="*/ 923925 h 4273550"/>
                    <a:gd name="connsiteX226" fmla="*/ 1971675 w 3289977"/>
                    <a:gd name="connsiteY226" fmla="*/ 933450 h 4273550"/>
                    <a:gd name="connsiteX227" fmla="*/ 1838325 w 3289977"/>
                    <a:gd name="connsiteY227" fmla="*/ 923925 h 4273550"/>
                    <a:gd name="connsiteX228" fmla="*/ 1876425 w 3289977"/>
                    <a:gd name="connsiteY228" fmla="*/ 866775 h 4273550"/>
                    <a:gd name="connsiteX229" fmla="*/ 1924050 w 3289977"/>
                    <a:gd name="connsiteY229" fmla="*/ 790575 h 4273550"/>
                    <a:gd name="connsiteX230" fmla="*/ 1933575 w 3289977"/>
                    <a:gd name="connsiteY230" fmla="*/ 752475 h 4273550"/>
                    <a:gd name="connsiteX231" fmla="*/ 1924050 w 3289977"/>
                    <a:gd name="connsiteY231" fmla="*/ 676275 h 4273550"/>
                    <a:gd name="connsiteX232" fmla="*/ 1905000 w 3289977"/>
                    <a:gd name="connsiteY232" fmla="*/ 600075 h 4273550"/>
                    <a:gd name="connsiteX233" fmla="*/ 1895475 w 3289977"/>
                    <a:gd name="connsiteY233" fmla="*/ 571500 h 4273550"/>
                    <a:gd name="connsiteX234" fmla="*/ 1876425 w 3289977"/>
                    <a:gd name="connsiteY234" fmla="*/ 542925 h 4273550"/>
                    <a:gd name="connsiteX235" fmla="*/ 1847850 w 3289977"/>
                    <a:gd name="connsiteY235" fmla="*/ 504825 h 4273550"/>
                    <a:gd name="connsiteX236" fmla="*/ 1819275 w 3289977"/>
                    <a:gd name="connsiteY236" fmla="*/ 495300 h 4273550"/>
                    <a:gd name="connsiteX237" fmla="*/ 1762125 w 3289977"/>
                    <a:gd name="connsiteY237" fmla="*/ 457200 h 4273550"/>
                    <a:gd name="connsiteX238" fmla="*/ 1704975 w 3289977"/>
                    <a:gd name="connsiteY238" fmla="*/ 419100 h 4273550"/>
                    <a:gd name="connsiteX239" fmla="*/ 1676400 w 3289977"/>
                    <a:gd name="connsiteY239" fmla="*/ 400050 h 4273550"/>
                    <a:gd name="connsiteX240" fmla="*/ 1647825 w 3289977"/>
                    <a:gd name="connsiteY240" fmla="*/ 390525 h 4273550"/>
                    <a:gd name="connsiteX241" fmla="*/ 1628775 w 3289977"/>
                    <a:gd name="connsiteY241" fmla="*/ 361950 h 4273550"/>
                    <a:gd name="connsiteX242" fmla="*/ 1619250 w 3289977"/>
                    <a:gd name="connsiteY242" fmla="*/ 314325 h 4273550"/>
                    <a:gd name="connsiteX243" fmla="*/ 1590675 w 3289977"/>
                    <a:gd name="connsiteY243" fmla="*/ 257175 h 4273550"/>
                    <a:gd name="connsiteX244" fmla="*/ 1533525 w 3289977"/>
                    <a:gd name="connsiteY244" fmla="*/ 219075 h 4273550"/>
                    <a:gd name="connsiteX245" fmla="*/ 1466850 w 3289977"/>
                    <a:gd name="connsiteY245" fmla="*/ 190500 h 4273550"/>
                    <a:gd name="connsiteX246" fmla="*/ 1409700 w 3289977"/>
                    <a:gd name="connsiteY246" fmla="*/ 142875 h 4273550"/>
                    <a:gd name="connsiteX247" fmla="*/ 1343025 w 3289977"/>
                    <a:gd name="connsiteY247" fmla="*/ 114300 h 4273550"/>
                    <a:gd name="connsiteX248" fmla="*/ 1285875 w 3289977"/>
                    <a:gd name="connsiteY248" fmla="*/ 85725 h 4273550"/>
                    <a:gd name="connsiteX249" fmla="*/ 1257300 w 3289977"/>
                    <a:gd name="connsiteY249" fmla="*/ 57150 h 4273550"/>
                    <a:gd name="connsiteX250" fmla="*/ 1238250 w 3289977"/>
                    <a:gd name="connsiteY250" fmla="*/ 0 h 4273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</a:cxnLst>
                  <a:rect l="l" t="t" r="r" b="b"/>
                  <a:pathLst>
                    <a:path w="3289977" h="4273550">
                      <a:moveTo>
                        <a:pt x="1238250" y="0"/>
                      </a:moveTo>
                      <a:lnTo>
                        <a:pt x="1238250" y="0"/>
                      </a:lnTo>
                      <a:cubicBezTo>
                        <a:pt x="1228725" y="25400"/>
                        <a:pt x="1216254" y="49883"/>
                        <a:pt x="1209675" y="76200"/>
                      </a:cubicBezTo>
                      <a:cubicBezTo>
                        <a:pt x="1203467" y="101033"/>
                        <a:pt x="1214829" y="131430"/>
                        <a:pt x="1200150" y="152400"/>
                      </a:cubicBezTo>
                      <a:cubicBezTo>
                        <a:pt x="1188635" y="168851"/>
                        <a:pt x="1162998" y="169632"/>
                        <a:pt x="1143000" y="171450"/>
                      </a:cubicBezTo>
                      <a:lnTo>
                        <a:pt x="1038225" y="180975"/>
                      </a:lnTo>
                      <a:cubicBezTo>
                        <a:pt x="1028700" y="190500"/>
                        <a:pt x="1017122" y="198342"/>
                        <a:pt x="1009650" y="209550"/>
                      </a:cubicBezTo>
                      <a:cubicBezTo>
                        <a:pt x="1004081" y="217904"/>
                        <a:pt x="1007225" y="231025"/>
                        <a:pt x="1000125" y="238125"/>
                      </a:cubicBezTo>
                      <a:cubicBezTo>
                        <a:pt x="993025" y="245225"/>
                        <a:pt x="981428" y="245854"/>
                        <a:pt x="971550" y="247650"/>
                      </a:cubicBezTo>
                      <a:cubicBezTo>
                        <a:pt x="946365" y="252229"/>
                        <a:pt x="920650" y="253283"/>
                        <a:pt x="895350" y="257175"/>
                      </a:cubicBezTo>
                      <a:cubicBezTo>
                        <a:pt x="879349" y="259637"/>
                        <a:pt x="863600" y="263525"/>
                        <a:pt x="847725" y="266700"/>
                      </a:cubicBezTo>
                      <a:cubicBezTo>
                        <a:pt x="850900" y="276225"/>
                        <a:pt x="852760" y="286295"/>
                        <a:pt x="857250" y="295275"/>
                      </a:cubicBezTo>
                      <a:cubicBezTo>
                        <a:pt x="862370" y="305514"/>
                        <a:pt x="878545" y="312625"/>
                        <a:pt x="876300" y="323850"/>
                      </a:cubicBezTo>
                      <a:cubicBezTo>
                        <a:pt x="874055" y="335075"/>
                        <a:pt x="858831" y="340124"/>
                        <a:pt x="847725" y="342900"/>
                      </a:cubicBezTo>
                      <a:cubicBezTo>
                        <a:pt x="819833" y="349873"/>
                        <a:pt x="790575" y="349250"/>
                        <a:pt x="762000" y="352425"/>
                      </a:cubicBezTo>
                      <a:cubicBezTo>
                        <a:pt x="749300" y="355600"/>
                        <a:pt x="736487" y="358354"/>
                        <a:pt x="723900" y="361950"/>
                      </a:cubicBezTo>
                      <a:cubicBezTo>
                        <a:pt x="714246" y="364708"/>
                        <a:pt x="700894" y="363121"/>
                        <a:pt x="695325" y="371475"/>
                      </a:cubicBezTo>
                      <a:cubicBezTo>
                        <a:pt x="664345" y="417944"/>
                        <a:pt x="708363" y="414384"/>
                        <a:pt x="666750" y="447675"/>
                      </a:cubicBezTo>
                      <a:cubicBezTo>
                        <a:pt x="658910" y="453947"/>
                        <a:pt x="647829" y="454442"/>
                        <a:pt x="638175" y="457200"/>
                      </a:cubicBezTo>
                      <a:cubicBezTo>
                        <a:pt x="554454" y="481120"/>
                        <a:pt x="640013" y="453412"/>
                        <a:pt x="571500" y="476250"/>
                      </a:cubicBezTo>
                      <a:cubicBezTo>
                        <a:pt x="568325" y="485775"/>
                        <a:pt x="560866" y="494846"/>
                        <a:pt x="561975" y="504825"/>
                      </a:cubicBezTo>
                      <a:cubicBezTo>
                        <a:pt x="564193" y="524783"/>
                        <a:pt x="574675" y="542925"/>
                        <a:pt x="581025" y="561975"/>
                      </a:cubicBezTo>
                      <a:cubicBezTo>
                        <a:pt x="594170" y="601410"/>
                        <a:pt x="584981" y="582196"/>
                        <a:pt x="609600" y="619125"/>
                      </a:cubicBezTo>
                      <a:cubicBezTo>
                        <a:pt x="606425" y="631825"/>
                        <a:pt x="595935" y="644806"/>
                        <a:pt x="600075" y="657225"/>
                      </a:cubicBezTo>
                      <a:cubicBezTo>
                        <a:pt x="603695" y="668085"/>
                        <a:pt x="617272" y="675011"/>
                        <a:pt x="628650" y="676275"/>
                      </a:cubicBezTo>
                      <a:cubicBezTo>
                        <a:pt x="653795" y="679069"/>
                        <a:pt x="689265" y="665595"/>
                        <a:pt x="714375" y="657225"/>
                      </a:cubicBezTo>
                      <a:cubicBezTo>
                        <a:pt x="773059" y="676786"/>
                        <a:pt x="713310" y="658763"/>
                        <a:pt x="809625" y="676275"/>
                      </a:cubicBezTo>
                      <a:cubicBezTo>
                        <a:pt x="822505" y="678617"/>
                        <a:pt x="835025" y="682625"/>
                        <a:pt x="847725" y="685800"/>
                      </a:cubicBezTo>
                      <a:cubicBezTo>
                        <a:pt x="854075" y="695325"/>
                        <a:pt x="866775" y="702927"/>
                        <a:pt x="866775" y="714375"/>
                      </a:cubicBezTo>
                      <a:cubicBezTo>
                        <a:pt x="866775" y="729452"/>
                        <a:pt x="845940" y="784993"/>
                        <a:pt x="828675" y="800100"/>
                      </a:cubicBezTo>
                      <a:cubicBezTo>
                        <a:pt x="776113" y="846091"/>
                        <a:pt x="784885" y="832287"/>
                        <a:pt x="733425" y="847725"/>
                      </a:cubicBezTo>
                      <a:cubicBezTo>
                        <a:pt x="714191" y="853495"/>
                        <a:pt x="695325" y="860425"/>
                        <a:pt x="676275" y="866775"/>
                      </a:cubicBezTo>
                      <a:cubicBezTo>
                        <a:pt x="666750" y="869950"/>
                        <a:pt x="656680" y="871810"/>
                        <a:pt x="647700" y="876300"/>
                      </a:cubicBezTo>
                      <a:lnTo>
                        <a:pt x="609600" y="895350"/>
                      </a:lnTo>
                      <a:cubicBezTo>
                        <a:pt x="603250" y="904875"/>
                        <a:pt x="599489" y="916774"/>
                        <a:pt x="590550" y="923925"/>
                      </a:cubicBezTo>
                      <a:cubicBezTo>
                        <a:pt x="584339" y="928894"/>
                        <a:pt x="526364" y="942353"/>
                        <a:pt x="523875" y="942975"/>
                      </a:cubicBezTo>
                      <a:cubicBezTo>
                        <a:pt x="514350" y="949325"/>
                        <a:pt x="505539" y="956905"/>
                        <a:pt x="495300" y="962025"/>
                      </a:cubicBezTo>
                      <a:cubicBezTo>
                        <a:pt x="468701" y="975325"/>
                        <a:pt x="424621" y="977565"/>
                        <a:pt x="400050" y="981075"/>
                      </a:cubicBezTo>
                      <a:cubicBezTo>
                        <a:pt x="390525" y="974725"/>
                        <a:pt x="379570" y="970120"/>
                        <a:pt x="371475" y="962025"/>
                      </a:cubicBezTo>
                      <a:cubicBezTo>
                        <a:pt x="307975" y="898525"/>
                        <a:pt x="400050" y="965200"/>
                        <a:pt x="323850" y="914400"/>
                      </a:cubicBezTo>
                      <a:lnTo>
                        <a:pt x="266700" y="933450"/>
                      </a:lnTo>
                      <a:cubicBezTo>
                        <a:pt x="257175" y="936625"/>
                        <a:pt x="246479" y="937406"/>
                        <a:pt x="238125" y="942975"/>
                      </a:cubicBezTo>
                      <a:cubicBezTo>
                        <a:pt x="201196" y="967594"/>
                        <a:pt x="220410" y="958405"/>
                        <a:pt x="180975" y="971550"/>
                      </a:cubicBezTo>
                      <a:cubicBezTo>
                        <a:pt x="165100" y="968375"/>
                        <a:pt x="148969" y="966285"/>
                        <a:pt x="133350" y="962025"/>
                      </a:cubicBezTo>
                      <a:cubicBezTo>
                        <a:pt x="113977" y="956741"/>
                        <a:pt x="76200" y="942975"/>
                        <a:pt x="76200" y="942975"/>
                      </a:cubicBezTo>
                      <a:cubicBezTo>
                        <a:pt x="66675" y="946150"/>
                        <a:pt x="55465" y="946228"/>
                        <a:pt x="47625" y="952500"/>
                      </a:cubicBezTo>
                      <a:cubicBezTo>
                        <a:pt x="38686" y="959651"/>
                        <a:pt x="35904" y="972281"/>
                        <a:pt x="28575" y="981075"/>
                      </a:cubicBezTo>
                      <a:cubicBezTo>
                        <a:pt x="19951" y="991423"/>
                        <a:pt x="9525" y="1000125"/>
                        <a:pt x="0" y="1009650"/>
                      </a:cubicBezTo>
                      <a:cubicBezTo>
                        <a:pt x="7747" y="1032891"/>
                        <a:pt x="10111" y="1048336"/>
                        <a:pt x="28575" y="1066800"/>
                      </a:cubicBezTo>
                      <a:cubicBezTo>
                        <a:pt x="36670" y="1074895"/>
                        <a:pt x="47625" y="1079500"/>
                        <a:pt x="57150" y="1085850"/>
                      </a:cubicBezTo>
                      <a:cubicBezTo>
                        <a:pt x="60325" y="1095375"/>
                        <a:pt x="61799" y="1105648"/>
                        <a:pt x="66675" y="1114425"/>
                      </a:cubicBezTo>
                      <a:cubicBezTo>
                        <a:pt x="77794" y="1134439"/>
                        <a:pt x="97535" y="1149855"/>
                        <a:pt x="104775" y="1171575"/>
                      </a:cubicBezTo>
                      <a:cubicBezTo>
                        <a:pt x="107950" y="1181100"/>
                        <a:pt x="109424" y="1191373"/>
                        <a:pt x="114300" y="1200150"/>
                      </a:cubicBezTo>
                      <a:cubicBezTo>
                        <a:pt x="125419" y="1220164"/>
                        <a:pt x="152400" y="1257300"/>
                        <a:pt x="152400" y="1257300"/>
                      </a:cubicBezTo>
                      <a:cubicBezTo>
                        <a:pt x="155575" y="1276350"/>
                        <a:pt x="163301" y="1295186"/>
                        <a:pt x="161925" y="1314450"/>
                      </a:cubicBezTo>
                      <a:cubicBezTo>
                        <a:pt x="160060" y="1340565"/>
                        <a:pt x="142875" y="1390650"/>
                        <a:pt x="142875" y="1390650"/>
                      </a:cubicBezTo>
                      <a:cubicBezTo>
                        <a:pt x="146050" y="1416050"/>
                        <a:pt x="146644" y="1441908"/>
                        <a:pt x="152400" y="1466850"/>
                      </a:cubicBezTo>
                      <a:cubicBezTo>
                        <a:pt x="156245" y="1483510"/>
                        <a:pt x="165607" y="1498407"/>
                        <a:pt x="171450" y="1514475"/>
                      </a:cubicBezTo>
                      <a:cubicBezTo>
                        <a:pt x="178312" y="1533346"/>
                        <a:pt x="179361" y="1554917"/>
                        <a:pt x="190500" y="1571625"/>
                      </a:cubicBezTo>
                      <a:cubicBezTo>
                        <a:pt x="196850" y="1581150"/>
                        <a:pt x="204430" y="1589961"/>
                        <a:pt x="209550" y="1600200"/>
                      </a:cubicBezTo>
                      <a:cubicBezTo>
                        <a:pt x="237119" y="1655339"/>
                        <a:pt x="193481" y="1603181"/>
                        <a:pt x="247650" y="1657350"/>
                      </a:cubicBezTo>
                      <a:cubicBezTo>
                        <a:pt x="282388" y="1761563"/>
                        <a:pt x="226986" y="1603713"/>
                        <a:pt x="276225" y="1714500"/>
                      </a:cubicBezTo>
                      <a:cubicBezTo>
                        <a:pt x="284380" y="1732850"/>
                        <a:pt x="283227" y="1755586"/>
                        <a:pt x="295275" y="1771650"/>
                      </a:cubicBezTo>
                      <a:lnTo>
                        <a:pt x="352425" y="1847850"/>
                      </a:lnTo>
                      <a:cubicBezTo>
                        <a:pt x="361950" y="1860550"/>
                        <a:pt x="369775" y="1874725"/>
                        <a:pt x="381000" y="1885950"/>
                      </a:cubicBezTo>
                      <a:lnTo>
                        <a:pt x="409575" y="1914525"/>
                      </a:lnTo>
                      <a:cubicBezTo>
                        <a:pt x="433516" y="1986349"/>
                        <a:pt x="398436" y="1900602"/>
                        <a:pt x="447675" y="1962150"/>
                      </a:cubicBezTo>
                      <a:cubicBezTo>
                        <a:pt x="453947" y="1969990"/>
                        <a:pt x="449030" y="1984889"/>
                        <a:pt x="457200" y="1990725"/>
                      </a:cubicBezTo>
                      <a:cubicBezTo>
                        <a:pt x="473540" y="2002397"/>
                        <a:pt x="514350" y="2009775"/>
                        <a:pt x="514350" y="2009775"/>
                      </a:cubicBezTo>
                      <a:cubicBezTo>
                        <a:pt x="530577" y="2004366"/>
                        <a:pt x="565477" y="1991921"/>
                        <a:pt x="581025" y="1990725"/>
                      </a:cubicBezTo>
                      <a:cubicBezTo>
                        <a:pt x="650741" y="1985362"/>
                        <a:pt x="720725" y="1984375"/>
                        <a:pt x="790575" y="1981200"/>
                      </a:cubicBezTo>
                      <a:cubicBezTo>
                        <a:pt x="800100" y="1978025"/>
                        <a:pt x="809110" y="1971675"/>
                        <a:pt x="819150" y="1971675"/>
                      </a:cubicBezTo>
                      <a:cubicBezTo>
                        <a:pt x="882953" y="1971675"/>
                        <a:pt x="888740" y="1975822"/>
                        <a:pt x="933450" y="1990725"/>
                      </a:cubicBezTo>
                      <a:cubicBezTo>
                        <a:pt x="939800" y="2000250"/>
                        <a:pt x="947380" y="2009061"/>
                        <a:pt x="952500" y="2019300"/>
                      </a:cubicBezTo>
                      <a:cubicBezTo>
                        <a:pt x="960503" y="2035305"/>
                        <a:pt x="966972" y="2070716"/>
                        <a:pt x="971550" y="2085975"/>
                      </a:cubicBezTo>
                      <a:cubicBezTo>
                        <a:pt x="977320" y="2105209"/>
                        <a:pt x="990600" y="2143125"/>
                        <a:pt x="990600" y="2143125"/>
                      </a:cubicBezTo>
                      <a:lnTo>
                        <a:pt x="971550" y="2200275"/>
                      </a:lnTo>
                      <a:cubicBezTo>
                        <a:pt x="968375" y="2209800"/>
                        <a:pt x="967594" y="2220496"/>
                        <a:pt x="962025" y="2228850"/>
                      </a:cubicBezTo>
                      <a:cubicBezTo>
                        <a:pt x="918356" y="2294354"/>
                        <a:pt x="931165" y="2264280"/>
                        <a:pt x="914400" y="2314575"/>
                      </a:cubicBezTo>
                      <a:cubicBezTo>
                        <a:pt x="927100" y="2320925"/>
                        <a:pt x="939317" y="2328352"/>
                        <a:pt x="952500" y="2333625"/>
                      </a:cubicBezTo>
                      <a:cubicBezTo>
                        <a:pt x="971144" y="2341083"/>
                        <a:pt x="990600" y="2346325"/>
                        <a:pt x="1009650" y="2352675"/>
                      </a:cubicBezTo>
                      <a:cubicBezTo>
                        <a:pt x="1050644" y="2366340"/>
                        <a:pt x="1028485" y="2359765"/>
                        <a:pt x="1076325" y="2371725"/>
                      </a:cubicBezTo>
                      <a:cubicBezTo>
                        <a:pt x="1100266" y="2443549"/>
                        <a:pt x="1067971" y="2355017"/>
                        <a:pt x="1104900" y="2428875"/>
                      </a:cubicBezTo>
                      <a:cubicBezTo>
                        <a:pt x="1109390" y="2437855"/>
                        <a:pt x="1108153" y="2449610"/>
                        <a:pt x="1114425" y="2457450"/>
                      </a:cubicBezTo>
                      <a:cubicBezTo>
                        <a:pt x="1121576" y="2466389"/>
                        <a:pt x="1133475" y="2470150"/>
                        <a:pt x="1143000" y="2476500"/>
                      </a:cubicBezTo>
                      <a:cubicBezTo>
                        <a:pt x="1149350" y="2486025"/>
                        <a:pt x="1153111" y="2497924"/>
                        <a:pt x="1162050" y="2505075"/>
                      </a:cubicBezTo>
                      <a:cubicBezTo>
                        <a:pt x="1169890" y="2511347"/>
                        <a:pt x="1181645" y="2510110"/>
                        <a:pt x="1190625" y="2514600"/>
                      </a:cubicBezTo>
                      <a:cubicBezTo>
                        <a:pt x="1264483" y="2551529"/>
                        <a:pt x="1175951" y="2519234"/>
                        <a:pt x="1247775" y="2543175"/>
                      </a:cubicBezTo>
                      <a:lnTo>
                        <a:pt x="1285875" y="2600325"/>
                      </a:lnTo>
                      <a:cubicBezTo>
                        <a:pt x="1292225" y="2609850"/>
                        <a:pt x="1301305" y="2618040"/>
                        <a:pt x="1304925" y="2628900"/>
                      </a:cubicBezTo>
                      <a:lnTo>
                        <a:pt x="1314450" y="2657475"/>
                      </a:lnTo>
                      <a:cubicBezTo>
                        <a:pt x="1298813" y="2704385"/>
                        <a:pt x="1316120" y="2671959"/>
                        <a:pt x="1276350" y="2705100"/>
                      </a:cubicBezTo>
                      <a:cubicBezTo>
                        <a:pt x="1266002" y="2713724"/>
                        <a:pt x="1260038" y="2728101"/>
                        <a:pt x="1247775" y="2733675"/>
                      </a:cubicBezTo>
                      <a:cubicBezTo>
                        <a:pt x="1223940" y="2744509"/>
                        <a:pt x="1194993" y="2741016"/>
                        <a:pt x="1171575" y="2752725"/>
                      </a:cubicBezTo>
                      <a:cubicBezTo>
                        <a:pt x="1124495" y="2776265"/>
                        <a:pt x="1146945" y="2767285"/>
                        <a:pt x="1104900" y="2781300"/>
                      </a:cubicBezTo>
                      <a:cubicBezTo>
                        <a:pt x="1095375" y="2809875"/>
                        <a:pt x="1089025" y="2809875"/>
                        <a:pt x="1104900" y="2838450"/>
                      </a:cubicBezTo>
                      <a:cubicBezTo>
                        <a:pt x="1116019" y="2858464"/>
                        <a:pt x="1143000" y="2895600"/>
                        <a:pt x="1143000" y="2895600"/>
                      </a:cubicBezTo>
                      <a:cubicBezTo>
                        <a:pt x="1135713" y="2924747"/>
                        <a:pt x="1136351" y="2940349"/>
                        <a:pt x="1114425" y="2962275"/>
                      </a:cubicBezTo>
                      <a:cubicBezTo>
                        <a:pt x="1106330" y="2970370"/>
                        <a:pt x="1095375" y="2974975"/>
                        <a:pt x="1085850" y="2981325"/>
                      </a:cubicBezTo>
                      <a:cubicBezTo>
                        <a:pt x="1082675" y="2990850"/>
                        <a:pt x="1082597" y="3002060"/>
                        <a:pt x="1076325" y="3009900"/>
                      </a:cubicBezTo>
                      <a:cubicBezTo>
                        <a:pt x="1069174" y="3018839"/>
                        <a:pt x="1053817" y="3019242"/>
                        <a:pt x="1047750" y="3028950"/>
                      </a:cubicBezTo>
                      <a:cubicBezTo>
                        <a:pt x="1037107" y="3045978"/>
                        <a:pt x="1035050" y="3067050"/>
                        <a:pt x="1028700" y="3086100"/>
                      </a:cubicBezTo>
                      <a:lnTo>
                        <a:pt x="1019175" y="3114675"/>
                      </a:lnTo>
                      <a:lnTo>
                        <a:pt x="1009650" y="3143250"/>
                      </a:lnTo>
                      <a:cubicBezTo>
                        <a:pt x="1012825" y="3206750"/>
                        <a:pt x="1013895" y="3270390"/>
                        <a:pt x="1019175" y="3333750"/>
                      </a:cubicBezTo>
                      <a:cubicBezTo>
                        <a:pt x="1019306" y="3335326"/>
                        <a:pt x="1033633" y="3394914"/>
                        <a:pt x="1038225" y="3400425"/>
                      </a:cubicBezTo>
                      <a:cubicBezTo>
                        <a:pt x="1048388" y="3412621"/>
                        <a:pt x="1063625" y="3419475"/>
                        <a:pt x="1076325" y="3429000"/>
                      </a:cubicBezTo>
                      <a:cubicBezTo>
                        <a:pt x="1079500" y="3448050"/>
                        <a:pt x="1079743" y="3467828"/>
                        <a:pt x="1085850" y="3486150"/>
                      </a:cubicBezTo>
                      <a:cubicBezTo>
                        <a:pt x="1089470" y="3497010"/>
                        <a:pt x="1100251" y="3504264"/>
                        <a:pt x="1104900" y="3514725"/>
                      </a:cubicBezTo>
                      <a:cubicBezTo>
                        <a:pt x="1113055" y="3533075"/>
                        <a:pt x="1117600" y="3552825"/>
                        <a:pt x="1123950" y="3571875"/>
                      </a:cubicBezTo>
                      <a:cubicBezTo>
                        <a:pt x="1127125" y="3581400"/>
                        <a:pt x="1131824" y="3590546"/>
                        <a:pt x="1133475" y="3600450"/>
                      </a:cubicBezTo>
                      <a:cubicBezTo>
                        <a:pt x="1144651" y="3667504"/>
                        <a:pt x="1136893" y="3639278"/>
                        <a:pt x="1152525" y="3686175"/>
                      </a:cubicBezTo>
                      <a:cubicBezTo>
                        <a:pt x="1146175" y="3695700"/>
                        <a:pt x="1138595" y="3704511"/>
                        <a:pt x="1133475" y="3714750"/>
                      </a:cubicBezTo>
                      <a:cubicBezTo>
                        <a:pt x="1128985" y="3723730"/>
                        <a:pt x="1129519" y="3734971"/>
                        <a:pt x="1123950" y="3743325"/>
                      </a:cubicBezTo>
                      <a:cubicBezTo>
                        <a:pt x="1116478" y="3754533"/>
                        <a:pt x="1104900" y="3762375"/>
                        <a:pt x="1095375" y="3771900"/>
                      </a:cubicBezTo>
                      <a:cubicBezTo>
                        <a:pt x="1092200" y="3787775"/>
                        <a:pt x="1080730" y="3804166"/>
                        <a:pt x="1085850" y="3819525"/>
                      </a:cubicBezTo>
                      <a:cubicBezTo>
                        <a:pt x="1089025" y="3829050"/>
                        <a:pt x="1104771" y="3826292"/>
                        <a:pt x="1114425" y="3829050"/>
                      </a:cubicBezTo>
                      <a:cubicBezTo>
                        <a:pt x="1198146" y="3852970"/>
                        <a:pt x="1112587" y="3825262"/>
                        <a:pt x="1181100" y="3848100"/>
                      </a:cubicBezTo>
                      <a:lnTo>
                        <a:pt x="1143000" y="3905250"/>
                      </a:lnTo>
                      <a:lnTo>
                        <a:pt x="1123950" y="3933825"/>
                      </a:lnTo>
                      <a:cubicBezTo>
                        <a:pt x="1130300" y="3943350"/>
                        <a:pt x="1133292" y="3956333"/>
                        <a:pt x="1143000" y="3962400"/>
                      </a:cubicBezTo>
                      <a:cubicBezTo>
                        <a:pt x="1165748" y="3976617"/>
                        <a:pt x="1220578" y="3985536"/>
                        <a:pt x="1247775" y="3990975"/>
                      </a:cubicBezTo>
                      <a:cubicBezTo>
                        <a:pt x="1254125" y="4000500"/>
                        <a:pt x="1261705" y="4009311"/>
                        <a:pt x="1266825" y="4019550"/>
                      </a:cubicBezTo>
                      <a:cubicBezTo>
                        <a:pt x="1271315" y="4028530"/>
                        <a:pt x="1270078" y="4040285"/>
                        <a:pt x="1276350" y="4048125"/>
                      </a:cubicBezTo>
                      <a:cubicBezTo>
                        <a:pt x="1289779" y="4064911"/>
                        <a:pt x="1314676" y="4070425"/>
                        <a:pt x="1333500" y="4076700"/>
                      </a:cubicBezTo>
                      <a:cubicBezTo>
                        <a:pt x="1349375" y="4108450"/>
                        <a:pt x="1369900" y="4138274"/>
                        <a:pt x="1381125" y="4171950"/>
                      </a:cubicBezTo>
                      <a:cubicBezTo>
                        <a:pt x="1384300" y="4181475"/>
                        <a:pt x="1382480" y="4194689"/>
                        <a:pt x="1390650" y="4200525"/>
                      </a:cubicBezTo>
                      <a:cubicBezTo>
                        <a:pt x="1406990" y="4212197"/>
                        <a:pt x="1428750" y="4213225"/>
                        <a:pt x="1447800" y="4219575"/>
                      </a:cubicBezTo>
                      <a:cubicBezTo>
                        <a:pt x="1499507" y="4236811"/>
                        <a:pt x="1469350" y="4228834"/>
                        <a:pt x="1552575" y="4238625"/>
                      </a:cubicBezTo>
                      <a:lnTo>
                        <a:pt x="1638300" y="4248150"/>
                      </a:lnTo>
                      <a:cubicBezTo>
                        <a:pt x="1714500" y="4273550"/>
                        <a:pt x="1619250" y="4248150"/>
                        <a:pt x="1695450" y="4248150"/>
                      </a:cubicBezTo>
                      <a:cubicBezTo>
                        <a:pt x="1708541" y="4248150"/>
                        <a:pt x="1720850" y="4254500"/>
                        <a:pt x="1733550" y="4257675"/>
                      </a:cubicBezTo>
                      <a:cubicBezTo>
                        <a:pt x="1794847" y="4237243"/>
                        <a:pt x="1728270" y="4264168"/>
                        <a:pt x="1790700" y="4219575"/>
                      </a:cubicBezTo>
                      <a:cubicBezTo>
                        <a:pt x="1802254" y="4211322"/>
                        <a:pt x="1816472" y="4207570"/>
                        <a:pt x="1828800" y="4200525"/>
                      </a:cubicBezTo>
                      <a:cubicBezTo>
                        <a:pt x="1838739" y="4194845"/>
                        <a:pt x="1847136" y="4186595"/>
                        <a:pt x="1857375" y="4181475"/>
                      </a:cubicBezTo>
                      <a:cubicBezTo>
                        <a:pt x="1866355" y="4176985"/>
                        <a:pt x="1876970" y="4176440"/>
                        <a:pt x="1885950" y="4171950"/>
                      </a:cubicBezTo>
                      <a:cubicBezTo>
                        <a:pt x="1896189" y="4166830"/>
                        <a:pt x="1904064" y="4157549"/>
                        <a:pt x="1914525" y="4152900"/>
                      </a:cubicBezTo>
                      <a:cubicBezTo>
                        <a:pt x="1932875" y="4144745"/>
                        <a:pt x="1952625" y="4140200"/>
                        <a:pt x="1971675" y="4133850"/>
                      </a:cubicBezTo>
                      <a:cubicBezTo>
                        <a:pt x="2039523" y="4111234"/>
                        <a:pt x="1990239" y="4125095"/>
                        <a:pt x="2124075" y="4114800"/>
                      </a:cubicBezTo>
                      <a:cubicBezTo>
                        <a:pt x="2130425" y="4105275"/>
                        <a:pt x="2135030" y="4094320"/>
                        <a:pt x="2143125" y="4086225"/>
                      </a:cubicBezTo>
                      <a:cubicBezTo>
                        <a:pt x="2218050" y="4011300"/>
                        <a:pt x="2122254" y="4132225"/>
                        <a:pt x="2200275" y="4038600"/>
                      </a:cubicBezTo>
                      <a:cubicBezTo>
                        <a:pt x="2207604" y="4029806"/>
                        <a:pt x="2210386" y="4017176"/>
                        <a:pt x="2219325" y="4010025"/>
                      </a:cubicBezTo>
                      <a:cubicBezTo>
                        <a:pt x="2225669" y="4004950"/>
                        <a:pt x="2283338" y="3991736"/>
                        <a:pt x="2286000" y="3990975"/>
                      </a:cubicBezTo>
                      <a:cubicBezTo>
                        <a:pt x="2295654" y="3988217"/>
                        <a:pt x="2304921" y="3984208"/>
                        <a:pt x="2314575" y="3981450"/>
                      </a:cubicBezTo>
                      <a:cubicBezTo>
                        <a:pt x="2345962" y="3972482"/>
                        <a:pt x="2367564" y="3968947"/>
                        <a:pt x="2400300" y="3962400"/>
                      </a:cubicBezTo>
                      <a:cubicBezTo>
                        <a:pt x="2409825" y="3956050"/>
                        <a:pt x="2421724" y="3952289"/>
                        <a:pt x="2428875" y="3943350"/>
                      </a:cubicBezTo>
                      <a:cubicBezTo>
                        <a:pt x="2435147" y="3935510"/>
                        <a:pt x="2433910" y="3923755"/>
                        <a:pt x="2438400" y="3914775"/>
                      </a:cubicBezTo>
                      <a:cubicBezTo>
                        <a:pt x="2443520" y="3904536"/>
                        <a:pt x="2452330" y="3896439"/>
                        <a:pt x="2457450" y="3886200"/>
                      </a:cubicBezTo>
                      <a:cubicBezTo>
                        <a:pt x="2461940" y="3877220"/>
                        <a:pt x="2458805" y="3863461"/>
                        <a:pt x="2466975" y="3857625"/>
                      </a:cubicBezTo>
                      <a:cubicBezTo>
                        <a:pt x="2512392" y="3825185"/>
                        <a:pt x="2673785" y="3829771"/>
                        <a:pt x="2686050" y="3829050"/>
                      </a:cubicBezTo>
                      <a:cubicBezTo>
                        <a:pt x="2695575" y="3825875"/>
                        <a:pt x="2707525" y="3826625"/>
                        <a:pt x="2714625" y="3819525"/>
                      </a:cubicBezTo>
                      <a:cubicBezTo>
                        <a:pt x="2721725" y="3812425"/>
                        <a:pt x="2716310" y="3797222"/>
                        <a:pt x="2724150" y="3790950"/>
                      </a:cubicBezTo>
                      <a:cubicBezTo>
                        <a:pt x="2734372" y="3782772"/>
                        <a:pt x="2749550" y="3784600"/>
                        <a:pt x="2762250" y="3781425"/>
                      </a:cubicBezTo>
                      <a:cubicBezTo>
                        <a:pt x="2800350" y="3784600"/>
                        <a:pt x="2838838" y="3784665"/>
                        <a:pt x="2876550" y="3790950"/>
                      </a:cubicBezTo>
                      <a:cubicBezTo>
                        <a:pt x="2911860" y="3796835"/>
                        <a:pt x="2940708" y="3813504"/>
                        <a:pt x="2971800" y="3829050"/>
                      </a:cubicBezTo>
                      <a:cubicBezTo>
                        <a:pt x="3019425" y="3825875"/>
                        <a:pt x="3067594" y="3827372"/>
                        <a:pt x="3114675" y="3819525"/>
                      </a:cubicBezTo>
                      <a:cubicBezTo>
                        <a:pt x="3125967" y="3817643"/>
                        <a:pt x="3133011" y="3805595"/>
                        <a:pt x="3143250" y="3800475"/>
                      </a:cubicBezTo>
                      <a:cubicBezTo>
                        <a:pt x="3152230" y="3795985"/>
                        <a:pt x="3162171" y="3793708"/>
                        <a:pt x="3171825" y="3790950"/>
                      </a:cubicBezTo>
                      <a:cubicBezTo>
                        <a:pt x="3184412" y="3787354"/>
                        <a:pt x="3197386" y="3785187"/>
                        <a:pt x="3209925" y="3781425"/>
                      </a:cubicBezTo>
                      <a:cubicBezTo>
                        <a:pt x="3229159" y="3775655"/>
                        <a:pt x="3267075" y="3762375"/>
                        <a:pt x="3267075" y="3762375"/>
                      </a:cubicBezTo>
                      <a:cubicBezTo>
                        <a:pt x="3273425" y="3752850"/>
                        <a:pt x="3288370" y="3745025"/>
                        <a:pt x="3286125" y="3733800"/>
                      </a:cubicBezTo>
                      <a:cubicBezTo>
                        <a:pt x="3283880" y="3722575"/>
                        <a:pt x="3267789" y="3719870"/>
                        <a:pt x="3257550" y="3714750"/>
                      </a:cubicBezTo>
                      <a:cubicBezTo>
                        <a:pt x="3178720" y="3675335"/>
                        <a:pt x="3289977" y="3745636"/>
                        <a:pt x="3190875" y="3686175"/>
                      </a:cubicBezTo>
                      <a:cubicBezTo>
                        <a:pt x="3171242" y="3674395"/>
                        <a:pt x="3155445" y="3655315"/>
                        <a:pt x="3133725" y="3648075"/>
                      </a:cubicBezTo>
                      <a:lnTo>
                        <a:pt x="3076575" y="3629025"/>
                      </a:lnTo>
                      <a:cubicBezTo>
                        <a:pt x="3067050" y="3625850"/>
                        <a:pt x="3056354" y="3625069"/>
                        <a:pt x="3048000" y="3619500"/>
                      </a:cubicBezTo>
                      <a:cubicBezTo>
                        <a:pt x="3028950" y="3606800"/>
                        <a:pt x="3012570" y="3588640"/>
                        <a:pt x="2990850" y="3581400"/>
                      </a:cubicBezTo>
                      <a:lnTo>
                        <a:pt x="2933700" y="3562350"/>
                      </a:lnTo>
                      <a:cubicBezTo>
                        <a:pt x="2924175" y="3559175"/>
                        <a:pt x="2913479" y="3558394"/>
                        <a:pt x="2905125" y="3552825"/>
                      </a:cubicBezTo>
                      <a:lnTo>
                        <a:pt x="2876550" y="3533775"/>
                      </a:lnTo>
                      <a:cubicBezTo>
                        <a:pt x="2829252" y="3462829"/>
                        <a:pt x="2890041" y="3549964"/>
                        <a:pt x="2828925" y="3476625"/>
                      </a:cubicBezTo>
                      <a:cubicBezTo>
                        <a:pt x="2821596" y="3467831"/>
                        <a:pt x="2818669" y="3455379"/>
                        <a:pt x="2809875" y="3448050"/>
                      </a:cubicBezTo>
                      <a:cubicBezTo>
                        <a:pt x="2798967" y="3438960"/>
                        <a:pt x="2784475" y="3435350"/>
                        <a:pt x="2771775" y="3429000"/>
                      </a:cubicBezTo>
                      <a:lnTo>
                        <a:pt x="2714625" y="3343275"/>
                      </a:lnTo>
                      <a:cubicBezTo>
                        <a:pt x="2708275" y="3333750"/>
                        <a:pt x="2700695" y="3324939"/>
                        <a:pt x="2695575" y="3314700"/>
                      </a:cubicBezTo>
                      <a:cubicBezTo>
                        <a:pt x="2689225" y="3302000"/>
                        <a:pt x="2682118" y="3289651"/>
                        <a:pt x="2676525" y="3276600"/>
                      </a:cubicBezTo>
                      <a:cubicBezTo>
                        <a:pt x="2672570" y="3267372"/>
                        <a:pt x="2671490" y="3257005"/>
                        <a:pt x="2667000" y="3248025"/>
                      </a:cubicBezTo>
                      <a:cubicBezTo>
                        <a:pt x="2661880" y="3237786"/>
                        <a:pt x="2653070" y="3229689"/>
                        <a:pt x="2647950" y="3219450"/>
                      </a:cubicBezTo>
                      <a:cubicBezTo>
                        <a:pt x="2643460" y="3210470"/>
                        <a:pt x="2643301" y="3199652"/>
                        <a:pt x="2638425" y="3190875"/>
                      </a:cubicBezTo>
                      <a:cubicBezTo>
                        <a:pt x="2627306" y="3170861"/>
                        <a:pt x="2607565" y="3155445"/>
                        <a:pt x="2600325" y="3133725"/>
                      </a:cubicBezTo>
                      <a:cubicBezTo>
                        <a:pt x="2590894" y="3105431"/>
                        <a:pt x="2584866" y="3070641"/>
                        <a:pt x="2562225" y="3048000"/>
                      </a:cubicBezTo>
                      <a:cubicBezTo>
                        <a:pt x="2554130" y="3039905"/>
                        <a:pt x="2544756" y="3031726"/>
                        <a:pt x="2533650" y="3028950"/>
                      </a:cubicBezTo>
                      <a:cubicBezTo>
                        <a:pt x="2505758" y="3021977"/>
                        <a:pt x="2476387" y="3023491"/>
                        <a:pt x="2447925" y="3019425"/>
                      </a:cubicBezTo>
                      <a:cubicBezTo>
                        <a:pt x="2431898" y="3017135"/>
                        <a:pt x="2416327" y="3012190"/>
                        <a:pt x="2400300" y="3009900"/>
                      </a:cubicBezTo>
                      <a:cubicBezTo>
                        <a:pt x="2371838" y="3005834"/>
                        <a:pt x="2343150" y="3003550"/>
                        <a:pt x="2314575" y="3000375"/>
                      </a:cubicBezTo>
                      <a:cubicBezTo>
                        <a:pt x="2319216" y="2967891"/>
                        <a:pt x="2333676" y="2919502"/>
                        <a:pt x="2314575" y="2886075"/>
                      </a:cubicBezTo>
                      <a:cubicBezTo>
                        <a:pt x="2308895" y="2876136"/>
                        <a:pt x="2295525" y="2873375"/>
                        <a:pt x="2286000" y="2867025"/>
                      </a:cubicBezTo>
                      <a:cubicBezTo>
                        <a:pt x="2279650" y="2857500"/>
                        <a:pt x="2268214" y="2849828"/>
                        <a:pt x="2266950" y="2838450"/>
                      </a:cubicBezTo>
                      <a:cubicBezTo>
                        <a:pt x="2262918" y="2802159"/>
                        <a:pt x="2278274" y="2783629"/>
                        <a:pt x="2286000" y="2752725"/>
                      </a:cubicBezTo>
                      <a:cubicBezTo>
                        <a:pt x="2289927" y="2737019"/>
                        <a:pt x="2292350" y="2720975"/>
                        <a:pt x="2295525" y="2705100"/>
                      </a:cubicBezTo>
                      <a:cubicBezTo>
                        <a:pt x="2289175" y="2686050"/>
                        <a:pt x="2287614" y="2664658"/>
                        <a:pt x="2276475" y="2647950"/>
                      </a:cubicBezTo>
                      <a:cubicBezTo>
                        <a:pt x="2232806" y="2582446"/>
                        <a:pt x="2245615" y="2612520"/>
                        <a:pt x="2228850" y="2562225"/>
                      </a:cubicBezTo>
                      <a:cubicBezTo>
                        <a:pt x="2232025" y="2511425"/>
                        <a:pt x="2233047" y="2460444"/>
                        <a:pt x="2238375" y="2409825"/>
                      </a:cubicBezTo>
                      <a:cubicBezTo>
                        <a:pt x="2240445" y="2390157"/>
                        <a:pt x="2254958" y="2367066"/>
                        <a:pt x="2266950" y="2352675"/>
                      </a:cubicBezTo>
                      <a:cubicBezTo>
                        <a:pt x="2288313" y="2327040"/>
                        <a:pt x="2301061" y="2325931"/>
                        <a:pt x="2314575" y="2295525"/>
                      </a:cubicBezTo>
                      <a:cubicBezTo>
                        <a:pt x="2335299" y="2248897"/>
                        <a:pt x="2330362" y="2242900"/>
                        <a:pt x="2343150" y="2200275"/>
                      </a:cubicBezTo>
                      <a:cubicBezTo>
                        <a:pt x="2348920" y="2181041"/>
                        <a:pt x="2362200" y="2143125"/>
                        <a:pt x="2362200" y="2143125"/>
                      </a:cubicBezTo>
                      <a:cubicBezTo>
                        <a:pt x="2365375" y="2111375"/>
                        <a:pt x="2366873" y="2079412"/>
                        <a:pt x="2371725" y="2047875"/>
                      </a:cubicBezTo>
                      <a:cubicBezTo>
                        <a:pt x="2373252" y="2037952"/>
                        <a:pt x="2374150" y="2026400"/>
                        <a:pt x="2381250" y="2019300"/>
                      </a:cubicBezTo>
                      <a:cubicBezTo>
                        <a:pt x="2403037" y="1997513"/>
                        <a:pt x="2462349" y="1964363"/>
                        <a:pt x="2495550" y="1962150"/>
                      </a:cubicBezTo>
                      <a:lnTo>
                        <a:pt x="2638425" y="1952625"/>
                      </a:lnTo>
                      <a:cubicBezTo>
                        <a:pt x="2647950" y="1949450"/>
                        <a:pt x="2659900" y="1950200"/>
                        <a:pt x="2667000" y="1943100"/>
                      </a:cubicBezTo>
                      <a:cubicBezTo>
                        <a:pt x="2674100" y="1936000"/>
                        <a:pt x="2676525" y="1924565"/>
                        <a:pt x="2676525" y="1914525"/>
                      </a:cubicBezTo>
                      <a:cubicBezTo>
                        <a:pt x="2676525" y="1896974"/>
                        <a:pt x="2669205" y="1842735"/>
                        <a:pt x="2657475" y="1819275"/>
                      </a:cubicBezTo>
                      <a:cubicBezTo>
                        <a:pt x="2652355" y="1809036"/>
                        <a:pt x="2647040" y="1798238"/>
                        <a:pt x="2638425" y="1790700"/>
                      </a:cubicBezTo>
                      <a:cubicBezTo>
                        <a:pt x="2621195" y="1775623"/>
                        <a:pt x="2581275" y="1752600"/>
                        <a:pt x="2581275" y="1752600"/>
                      </a:cubicBezTo>
                      <a:cubicBezTo>
                        <a:pt x="2581893" y="1747037"/>
                        <a:pt x="2588541" y="1652344"/>
                        <a:pt x="2600325" y="1628775"/>
                      </a:cubicBezTo>
                      <a:cubicBezTo>
                        <a:pt x="2610564" y="1608297"/>
                        <a:pt x="2638425" y="1571625"/>
                        <a:pt x="2638425" y="1571625"/>
                      </a:cubicBezTo>
                      <a:cubicBezTo>
                        <a:pt x="2653425" y="1511627"/>
                        <a:pt x="2652687" y="1533371"/>
                        <a:pt x="2638425" y="1447800"/>
                      </a:cubicBezTo>
                      <a:cubicBezTo>
                        <a:pt x="2636774" y="1437896"/>
                        <a:pt x="2633776" y="1428002"/>
                        <a:pt x="2628900" y="1419225"/>
                      </a:cubicBezTo>
                      <a:lnTo>
                        <a:pt x="2571750" y="1333500"/>
                      </a:lnTo>
                      <a:cubicBezTo>
                        <a:pt x="2565400" y="1323975"/>
                        <a:pt x="2556320" y="1315785"/>
                        <a:pt x="2552700" y="1304925"/>
                      </a:cubicBezTo>
                      <a:cubicBezTo>
                        <a:pt x="2546425" y="1286101"/>
                        <a:pt x="2540911" y="1261204"/>
                        <a:pt x="2524125" y="1247775"/>
                      </a:cubicBezTo>
                      <a:cubicBezTo>
                        <a:pt x="2516285" y="1241503"/>
                        <a:pt x="2505075" y="1241425"/>
                        <a:pt x="2495550" y="1238250"/>
                      </a:cubicBezTo>
                      <a:cubicBezTo>
                        <a:pt x="2479675" y="1241425"/>
                        <a:pt x="2463491" y="1252223"/>
                        <a:pt x="2447925" y="1247775"/>
                      </a:cubicBezTo>
                      <a:cubicBezTo>
                        <a:pt x="2436918" y="1244630"/>
                        <a:pt x="2433524" y="1229661"/>
                        <a:pt x="2428875" y="1219200"/>
                      </a:cubicBezTo>
                      <a:cubicBezTo>
                        <a:pt x="2420720" y="1200850"/>
                        <a:pt x="2426533" y="1173189"/>
                        <a:pt x="2409825" y="1162050"/>
                      </a:cubicBezTo>
                      <a:cubicBezTo>
                        <a:pt x="2369436" y="1135124"/>
                        <a:pt x="2391489" y="1148120"/>
                        <a:pt x="2343150" y="1123950"/>
                      </a:cubicBezTo>
                      <a:cubicBezTo>
                        <a:pt x="2322368" y="1061605"/>
                        <a:pt x="2351232" y="1122795"/>
                        <a:pt x="2305050" y="1085850"/>
                      </a:cubicBezTo>
                      <a:cubicBezTo>
                        <a:pt x="2296111" y="1078699"/>
                        <a:pt x="2294095" y="1065370"/>
                        <a:pt x="2286000" y="1057275"/>
                      </a:cubicBezTo>
                      <a:cubicBezTo>
                        <a:pt x="2277905" y="1049180"/>
                        <a:pt x="2266219" y="1045554"/>
                        <a:pt x="2257425" y="1038225"/>
                      </a:cubicBezTo>
                      <a:cubicBezTo>
                        <a:pt x="2184086" y="977109"/>
                        <a:pt x="2271221" y="1037898"/>
                        <a:pt x="2200275" y="990600"/>
                      </a:cubicBezTo>
                      <a:cubicBezTo>
                        <a:pt x="2190508" y="975949"/>
                        <a:pt x="2157299" y="918041"/>
                        <a:pt x="2133600" y="904875"/>
                      </a:cubicBezTo>
                      <a:cubicBezTo>
                        <a:pt x="2116047" y="895123"/>
                        <a:pt x="2076450" y="885825"/>
                        <a:pt x="2076450" y="885825"/>
                      </a:cubicBezTo>
                      <a:cubicBezTo>
                        <a:pt x="2054225" y="889000"/>
                        <a:pt x="2029855" y="885310"/>
                        <a:pt x="2009775" y="895350"/>
                      </a:cubicBezTo>
                      <a:cubicBezTo>
                        <a:pt x="2000795" y="899840"/>
                        <a:pt x="2007350" y="916825"/>
                        <a:pt x="2000250" y="923925"/>
                      </a:cubicBezTo>
                      <a:cubicBezTo>
                        <a:pt x="1993150" y="931025"/>
                        <a:pt x="1981200" y="930275"/>
                        <a:pt x="1971675" y="933450"/>
                      </a:cubicBezTo>
                      <a:cubicBezTo>
                        <a:pt x="1927225" y="930275"/>
                        <a:pt x="1874833" y="949480"/>
                        <a:pt x="1838325" y="923925"/>
                      </a:cubicBezTo>
                      <a:cubicBezTo>
                        <a:pt x="1819568" y="910795"/>
                        <a:pt x="1869185" y="888495"/>
                        <a:pt x="1876425" y="866775"/>
                      </a:cubicBezTo>
                      <a:cubicBezTo>
                        <a:pt x="1899095" y="798765"/>
                        <a:pt x="1878767" y="820764"/>
                        <a:pt x="1924050" y="790575"/>
                      </a:cubicBezTo>
                      <a:cubicBezTo>
                        <a:pt x="1927225" y="777875"/>
                        <a:pt x="1933575" y="765566"/>
                        <a:pt x="1933575" y="752475"/>
                      </a:cubicBezTo>
                      <a:cubicBezTo>
                        <a:pt x="1933575" y="726877"/>
                        <a:pt x="1928767" y="701434"/>
                        <a:pt x="1924050" y="676275"/>
                      </a:cubicBezTo>
                      <a:cubicBezTo>
                        <a:pt x="1919225" y="650542"/>
                        <a:pt x="1913279" y="624913"/>
                        <a:pt x="1905000" y="600075"/>
                      </a:cubicBezTo>
                      <a:cubicBezTo>
                        <a:pt x="1901825" y="590550"/>
                        <a:pt x="1899965" y="580480"/>
                        <a:pt x="1895475" y="571500"/>
                      </a:cubicBezTo>
                      <a:cubicBezTo>
                        <a:pt x="1890355" y="561261"/>
                        <a:pt x="1883079" y="552240"/>
                        <a:pt x="1876425" y="542925"/>
                      </a:cubicBezTo>
                      <a:cubicBezTo>
                        <a:pt x="1867198" y="530007"/>
                        <a:pt x="1860046" y="514988"/>
                        <a:pt x="1847850" y="504825"/>
                      </a:cubicBezTo>
                      <a:cubicBezTo>
                        <a:pt x="1840137" y="498397"/>
                        <a:pt x="1828052" y="500176"/>
                        <a:pt x="1819275" y="495300"/>
                      </a:cubicBezTo>
                      <a:cubicBezTo>
                        <a:pt x="1799261" y="484181"/>
                        <a:pt x="1781175" y="469900"/>
                        <a:pt x="1762125" y="457200"/>
                      </a:cubicBezTo>
                      <a:lnTo>
                        <a:pt x="1704975" y="419100"/>
                      </a:lnTo>
                      <a:cubicBezTo>
                        <a:pt x="1695450" y="412750"/>
                        <a:pt x="1687260" y="403670"/>
                        <a:pt x="1676400" y="400050"/>
                      </a:cubicBezTo>
                      <a:lnTo>
                        <a:pt x="1647825" y="390525"/>
                      </a:lnTo>
                      <a:cubicBezTo>
                        <a:pt x="1641475" y="381000"/>
                        <a:pt x="1632795" y="372669"/>
                        <a:pt x="1628775" y="361950"/>
                      </a:cubicBezTo>
                      <a:cubicBezTo>
                        <a:pt x="1623091" y="346791"/>
                        <a:pt x="1623177" y="330031"/>
                        <a:pt x="1619250" y="314325"/>
                      </a:cubicBezTo>
                      <a:cubicBezTo>
                        <a:pt x="1614630" y="295845"/>
                        <a:pt x="1605574" y="270212"/>
                        <a:pt x="1590675" y="257175"/>
                      </a:cubicBezTo>
                      <a:cubicBezTo>
                        <a:pt x="1573445" y="242098"/>
                        <a:pt x="1555245" y="226315"/>
                        <a:pt x="1533525" y="219075"/>
                      </a:cubicBezTo>
                      <a:cubicBezTo>
                        <a:pt x="1501467" y="208389"/>
                        <a:pt x="1499806" y="209332"/>
                        <a:pt x="1466850" y="190500"/>
                      </a:cubicBezTo>
                      <a:cubicBezTo>
                        <a:pt x="1391262" y="147307"/>
                        <a:pt x="1488501" y="199161"/>
                        <a:pt x="1409700" y="142875"/>
                      </a:cubicBezTo>
                      <a:cubicBezTo>
                        <a:pt x="1363452" y="109841"/>
                        <a:pt x="1384482" y="135028"/>
                        <a:pt x="1343025" y="114300"/>
                      </a:cubicBezTo>
                      <a:cubicBezTo>
                        <a:pt x="1269167" y="77371"/>
                        <a:pt x="1357699" y="109666"/>
                        <a:pt x="1285875" y="85725"/>
                      </a:cubicBezTo>
                      <a:cubicBezTo>
                        <a:pt x="1276350" y="76200"/>
                        <a:pt x="1265924" y="67498"/>
                        <a:pt x="1257300" y="57150"/>
                      </a:cubicBezTo>
                      <a:cubicBezTo>
                        <a:pt x="1249971" y="48356"/>
                        <a:pt x="1241425" y="9525"/>
                        <a:pt x="1238250" y="0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5191125" y="2845358"/>
                  <a:ext cx="2317351" cy="2450542"/>
                </a:xfrm>
                <a:custGeom>
                  <a:avLst/>
                  <a:gdLst>
                    <a:gd name="connsiteX0" fmla="*/ 400050 w 2317351"/>
                    <a:gd name="connsiteY0" fmla="*/ 145492 h 2450542"/>
                    <a:gd name="connsiteX1" fmla="*/ 400050 w 2317351"/>
                    <a:gd name="connsiteY1" fmla="*/ 145492 h 2450542"/>
                    <a:gd name="connsiteX2" fmla="*/ 495300 w 2317351"/>
                    <a:gd name="connsiteY2" fmla="*/ 78817 h 2450542"/>
                    <a:gd name="connsiteX3" fmla="*/ 523875 w 2317351"/>
                    <a:gd name="connsiteY3" fmla="*/ 59767 h 2450542"/>
                    <a:gd name="connsiteX4" fmla="*/ 581025 w 2317351"/>
                    <a:gd name="connsiteY4" fmla="*/ 40717 h 2450542"/>
                    <a:gd name="connsiteX5" fmla="*/ 647700 w 2317351"/>
                    <a:gd name="connsiteY5" fmla="*/ 50242 h 2450542"/>
                    <a:gd name="connsiteX6" fmla="*/ 704850 w 2317351"/>
                    <a:gd name="connsiteY6" fmla="*/ 69292 h 2450542"/>
                    <a:gd name="connsiteX7" fmla="*/ 762000 w 2317351"/>
                    <a:gd name="connsiteY7" fmla="*/ 88342 h 2450542"/>
                    <a:gd name="connsiteX8" fmla="*/ 828675 w 2317351"/>
                    <a:gd name="connsiteY8" fmla="*/ 107392 h 2450542"/>
                    <a:gd name="connsiteX9" fmla="*/ 1133475 w 2317351"/>
                    <a:gd name="connsiteY9" fmla="*/ 126442 h 2450542"/>
                    <a:gd name="connsiteX10" fmla="*/ 1181100 w 2317351"/>
                    <a:gd name="connsiteY10" fmla="*/ 116917 h 2450542"/>
                    <a:gd name="connsiteX11" fmla="*/ 1190625 w 2317351"/>
                    <a:gd name="connsiteY11" fmla="*/ 88342 h 2450542"/>
                    <a:gd name="connsiteX12" fmla="*/ 1228725 w 2317351"/>
                    <a:gd name="connsiteY12" fmla="*/ 31192 h 2450542"/>
                    <a:gd name="connsiteX13" fmla="*/ 1419225 w 2317351"/>
                    <a:gd name="connsiteY13" fmla="*/ 21667 h 2450542"/>
                    <a:gd name="connsiteX14" fmla="*/ 1447800 w 2317351"/>
                    <a:gd name="connsiteY14" fmla="*/ 12142 h 2450542"/>
                    <a:gd name="connsiteX15" fmla="*/ 1476375 w 2317351"/>
                    <a:gd name="connsiteY15" fmla="*/ 21667 h 2450542"/>
                    <a:gd name="connsiteX16" fmla="*/ 1533525 w 2317351"/>
                    <a:gd name="connsiteY16" fmla="*/ 31192 h 2450542"/>
                    <a:gd name="connsiteX17" fmla="*/ 1571625 w 2317351"/>
                    <a:gd name="connsiteY17" fmla="*/ 88342 h 2450542"/>
                    <a:gd name="connsiteX18" fmla="*/ 1628775 w 2317351"/>
                    <a:gd name="connsiteY18" fmla="*/ 107392 h 2450542"/>
                    <a:gd name="connsiteX19" fmla="*/ 1638300 w 2317351"/>
                    <a:gd name="connsiteY19" fmla="*/ 78817 h 2450542"/>
                    <a:gd name="connsiteX20" fmla="*/ 1619250 w 2317351"/>
                    <a:gd name="connsiteY20" fmla="*/ 21667 h 2450542"/>
                    <a:gd name="connsiteX21" fmla="*/ 1647825 w 2317351"/>
                    <a:gd name="connsiteY21" fmla="*/ 2617 h 2450542"/>
                    <a:gd name="connsiteX22" fmla="*/ 1781175 w 2317351"/>
                    <a:gd name="connsiteY22" fmla="*/ 12142 h 2450542"/>
                    <a:gd name="connsiteX23" fmla="*/ 1990725 w 2317351"/>
                    <a:gd name="connsiteY23" fmla="*/ 21667 h 2450542"/>
                    <a:gd name="connsiteX24" fmla="*/ 2047875 w 2317351"/>
                    <a:gd name="connsiteY24" fmla="*/ 40717 h 2450542"/>
                    <a:gd name="connsiteX25" fmla="*/ 2076450 w 2317351"/>
                    <a:gd name="connsiteY25" fmla="*/ 50242 h 2450542"/>
                    <a:gd name="connsiteX26" fmla="*/ 2143125 w 2317351"/>
                    <a:gd name="connsiteY26" fmla="*/ 88342 h 2450542"/>
                    <a:gd name="connsiteX27" fmla="*/ 2171700 w 2317351"/>
                    <a:gd name="connsiteY27" fmla="*/ 97867 h 2450542"/>
                    <a:gd name="connsiteX28" fmla="*/ 2209800 w 2317351"/>
                    <a:gd name="connsiteY28" fmla="*/ 116917 h 2450542"/>
                    <a:gd name="connsiteX29" fmla="*/ 2266950 w 2317351"/>
                    <a:gd name="connsiteY29" fmla="*/ 135967 h 2450542"/>
                    <a:gd name="connsiteX30" fmla="*/ 2295525 w 2317351"/>
                    <a:gd name="connsiteY30" fmla="*/ 145492 h 2450542"/>
                    <a:gd name="connsiteX31" fmla="*/ 2314575 w 2317351"/>
                    <a:gd name="connsiteY31" fmla="*/ 174067 h 2450542"/>
                    <a:gd name="connsiteX32" fmla="*/ 2286000 w 2317351"/>
                    <a:gd name="connsiteY32" fmla="*/ 183592 h 2450542"/>
                    <a:gd name="connsiteX33" fmla="*/ 2266950 w 2317351"/>
                    <a:gd name="connsiteY33" fmla="*/ 240742 h 2450542"/>
                    <a:gd name="connsiteX34" fmla="*/ 2209800 w 2317351"/>
                    <a:gd name="connsiteY34" fmla="*/ 326467 h 2450542"/>
                    <a:gd name="connsiteX35" fmla="*/ 2190750 w 2317351"/>
                    <a:gd name="connsiteY35" fmla="*/ 355042 h 2450542"/>
                    <a:gd name="connsiteX36" fmla="*/ 2162175 w 2317351"/>
                    <a:gd name="connsiteY36" fmla="*/ 364567 h 2450542"/>
                    <a:gd name="connsiteX37" fmla="*/ 2095500 w 2317351"/>
                    <a:gd name="connsiteY37" fmla="*/ 459817 h 2450542"/>
                    <a:gd name="connsiteX38" fmla="*/ 2076450 w 2317351"/>
                    <a:gd name="connsiteY38" fmla="*/ 516967 h 2450542"/>
                    <a:gd name="connsiteX39" fmla="*/ 2085975 w 2317351"/>
                    <a:gd name="connsiteY39" fmla="*/ 783667 h 2450542"/>
                    <a:gd name="connsiteX40" fmla="*/ 2066925 w 2317351"/>
                    <a:gd name="connsiteY40" fmla="*/ 840817 h 2450542"/>
                    <a:gd name="connsiteX41" fmla="*/ 2047875 w 2317351"/>
                    <a:gd name="connsiteY41" fmla="*/ 907492 h 2450542"/>
                    <a:gd name="connsiteX42" fmla="*/ 2057400 w 2317351"/>
                    <a:gd name="connsiteY42" fmla="*/ 955117 h 2450542"/>
                    <a:gd name="connsiteX43" fmla="*/ 2076450 w 2317351"/>
                    <a:gd name="connsiteY43" fmla="*/ 983692 h 2450542"/>
                    <a:gd name="connsiteX44" fmla="*/ 2085975 w 2317351"/>
                    <a:gd name="connsiteY44" fmla="*/ 1012267 h 2450542"/>
                    <a:gd name="connsiteX45" fmla="*/ 2105025 w 2317351"/>
                    <a:gd name="connsiteY45" fmla="*/ 1040842 h 2450542"/>
                    <a:gd name="connsiteX46" fmla="*/ 2124075 w 2317351"/>
                    <a:gd name="connsiteY46" fmla="*/ 1097992 h 2450542"/>
                    <a:gd name="connsiteX47" fmla="*/ 2124075 w 2317351"/>
                    <a:gd name="connsiteY47" fmla="*/ 1240867 h 2450542"/>
                    <a:gd name="connsiteX48" fmla="*/ 2143125 w 2317351"/>
                    <a:gd name="connsiteY48" fmla="*/ 1307542 h 2450542"/>
                    <a:gd name="connsiteX49" fmla="*/ 2181225 w 2317351"/>
                    <a:gd name="connsiteY49" fmla="*/ 1364692 h 2450542"/>
                    <a:gd name="connsiteX50" fmla="*/ 2219325 w 2317351"/>
                    <a:gd name="connsiteY50" fmla="*/ 1421842 h 2450542"/>
                    <a:gd name="connsiteX51" fmla="*/ 2238375 w 2317351"/>
                    <a:gd name="connsiteY51" fmla="*/ 1450417 h 2450542"/>
                    <a:gd name="connsiteX52" fmla="*/ 2266950 w 2317351"/>
                    <a:gd name="connsiteY52" fmla="*/ 1517092 h 2450542"/>
                    <a:gd name="connsiteX53" fmla="*/ 2276475 w 2317351"/>
                    <a:gd name="connsiteY53" fmla="*/ 1574242 h 2450542"/>
                    <a:gd name="connsiteX54" fmla="*/ 2305050 w 2317351"/>
                    <a:gd name="connsiteY54" fmla="*/ 1631392 h 2450542"/>
                    <a:gd name="connsiteX55" fmla="*/ 2314575 w 2317351"/>
                    <a:gd name="connsiteY55" fmla="*/ 1659967 h 2450542"/>
                    <a:gd name="connsiteX56" fmla="*/ 2295525 w 2317351"/>
                    <a:gd name="connsiteY56" fmla="*/ 1717117 h 2450542"/>
                    <a:gd name="connsiteX57" fmla="*/ 2286000 w 2317351"/>
                    <a:gd name="connsiteY57" fmla="*/ 1745692 h 2450542"/>
                    <a:gd name="connsiteX58" fmla="*/ 2257425 w 2317351"/>
                    <a:gd name="connsiteY58" fmla="*/ 1764742 h 2450542"/>
                    <a:gd name="connsiteX59" fmla="*/ 2200275 w 2317351"/>
                    <a:gd name="connsiteY59" fmla="*/ 1812367 h 2450542"/>
                    <a:gd name="connsiteX60" fmla="*/ 2190750 w 2317351"/>
                    <a:gd name="connsiteY60" fmla="*/ 1840942 h 2450542"/>
                    <a:gd name="connsiteX61" fmla="*/ 2152650 w 2317351"/>
                    <a:gd name="connsiteY61" fmla="*/ 1926667 h 2450542"/>
                    <a:gd name="connsiteX62" fmla="*/ 2143125 w 2317351"/>
                    <a:gd name="connsiteY62" fmla="*/ 1983817 h 2450542"/>
                    <a:gd name="connsiteX63" fmla="*/ 2105025 w 2317351"/>
                    <a:gd name="connsiteY63" fmla="*/ 2069542 h 2450542"/>
                    <a:gd name="connsiteX64" fmla="*/ 2076450 w 2317351"/>
                    <a:gd name="connsiteY64" fmla="*/ 2098117 h 2450542"/>
                    <a:gd name="connsiteX65" fmla="*/ 2057400 w 2317351"/>
                    <a:gd name="connsiteY65" fmla="*/ 2126692 h 2450542"/>
                    <a:gd name="connsiteX66" fmla="*/ 2028825 w 2317351"/>
                    <a:gd name="connsiteY66" fmla="*/ 2145742 h 2450542"/>
                    <a:gd name="connsiteX67" fmla="*/ 1971675 w 2317351"/>
                    <a:gd name="connsiteY67" fmla="*/ 2183842 h 2450542"/>
                    <a:gd name="connsiteX68" fmla="*/ 1943100 w 2317351"/>
                    <a:gd name="connsiteY68" fmla="*/ 2212417 h 2450542"/>
                    <a:gd name="connsiteX69" fmla="*/ 1819275 w 2317351"/>
                    <a:gd name="connsiteY69" fmla="*/ 2202892 h 2450542"/>
                    <a:gd name="connsiteX70" fmla="*/ 1790700 w 2317351"/>
                    <a:gd name="connsiteY70" fmla="*/ 2183842 h 2450542"/>
                    <a:gd name="connsiteX71" fmla="*/ 1733550 w 2317351"/>
                    <a:gd name="connsiteY71" fmla="*/ 2164792 h 2450542"/>
                    <a:gd name="connsiteX72" fmla="*/ 1695450 w 2317351"/>
                    <a:gd name="connsiteY72" fmla="*/ 2155267 h 2450542"/>
                    <a:gd name="connsiteX73" fmla="*/ 1638300 w 2317351"/>
                    <a:gd name="connsiteY73" fmla="*/ 2136217 h 2450542"/>
                    <a:gd name="connsiteX74" fmla="*/ 1552575 w 2317351"/>
                    <a:gd name="connsiteY74" fmla="*/ 2183842 h 2450542"/>
                    <a:gd name="connsiteX75" fmla="*/ 1495425 w 2317351"/>
                    <a:gd name="connsiteY75" fmla="*/ 2221942 h 2450542"/>
                    <a:gd name="connsiteX76" fmla="*/ 1485900 w 2317351"/>
                    <a:gd name="connsiteY76" fmla="*/ 2250517 h 2450542"/>
                    <a:gd name="connsiteX77" fmla="*/ 1504950 w 2317351"/>
                    <a:gd name="connsiteY77" fmla="*/ 2383867 h 2450542"/>
                    <a:gd name="connsiteX78" fmla="*/ 1495425 w 2317351"/>
                    <a:gd name="connsiteY78" fmla="*/ 2421967 h 2450542"/>
                    <a:gd name="connsiteX79" fmla="*/ 1438275 w 2317351"/>
                    <a:gd name="connsiteY79" fmla="*/ 2450542 h 2450542"/>
                    <a:gd name="connsiteX80" fmla="*/ 1343025 w 2317351"/>
                    <a:gd name="connsiteY80" fmla="*/ 2421967 h 2450542"/>
                    <a:gd name="connsiteX81" fmla="*/ 1257300 w 2317351"/>
                    <a:gd name="connsiteY81" fmla="*/ 2402917 h 2450542"/>
                    <a:gd name="connsiteX82" fmla="*/ 1228725 w 2317351"/>
                    <a:gd name="connsiteY82" fmla="*/ 2383867 h 2450542"/>
                    <a:gd name="connsiteX83" fmla="*/ 1133475 w 2317351"/>
                    <a:gd name="connsiteY83" fmla="*/ 2355292 h 2450542"/>
                    <a:gd name="connsiteX84" fmla="*/ 1104900 w 2317351"/>
                    <a:gd name="connsiteY84" fmla="*/ 2345767 h 2450542"/>
                    <a:gd name="connsiteX85" fmla="*/ 1009650 w 2317351"/>
                    <a:gd name="connsiteY85" fmla="*/ 2317192 h 2450542"/>
                    <a:gd name="connsiteX86" fmla="*/ 981075 w 2317351"/>
                    <a:gd name="connsiteY86" fmla="*/ 2307667 h 2450542"/>
                    <a:gd name="connsiteX87" fmla="*/ 952500 w 2317351"/>
                    <a:gd name="connsiteY87" fmla="*/ 2298142 h 2450542"/>
                    <a:gd name="connsiteX88" fmla="*/ 885825 w 2317351"/>
                    <a:gd name="connsiteY88" fmla="*/ 2269567 h 2450542"/>
                    <a:gd name="connsiteX89" fmla="*/ 828675 w 2317351"/>
                    <a:gd name="connsiteY89" fmla="*/ 2231467 h 2450542"/>
                    <a:gd name="connsiteX90" fmla="*/ 771525 w 2317351"/>
                    <a:gd name="connsiteY90" fmla="*/ 2202892 h 2450542"/>
                    <a:gd name="connsiteX91" fmla="*/ 742950 w 2317351"/>
                    <a:gd name="connsiteY91" fmla="*/ 2193367 h 2450542"/>
                    <a:gd name="connsiteX92" fmla="*/ 714375 w 2317351"/>
                    <a:gd name="connsiteY92" fmla="*/ 2174317 h 2450542"/>
                    <a:gd name="connsiteX93" fmla="*/ 685800 w 2317351"/>
                    <a:gd name="connsiteY93" fmla="*/ 2164792 h 2450542"/>
                    <a:gd name="connsiteX94" fmla="*/ 657225 w 2317351"/>
                    <a:gd name="connsiteY94" fmla="*/ 2145742 h 2450542"/>
                    <a:gd name="connsiteX95" fmla="*/ 628650 w 2317351"/>
                    <a:gd name="connsiteY95" fmla="*/ 2136217 h 2450542"/>
                    <a:gd name="connsiteX96" fmla="*/ 600075 w 2317351"/>
                    <a:gd name="connsiteY96" fmla="*/ 2117167 h 2450542"/>
                    <a:gd name="connsiteX97" fmla="*/ 533400 w 2317351"/>
                    <a:gd name="connsiteY97" fmla="*/ 2079067 h 2450542"/>
                    <a:gd name="connsiteX98" fmla="*/ 514350 w 2317351"/>
                    <a:gd name="connsiteY98" fmla="*/ 2021917 h 2450542"/>
                    <a:gd name="connsiteX99" fmla="*/ 504825 w 2317351"/>
                    <a:gd name="connsiteY99" fmla="*/ 1993342 h 2450542"/>
                    <a:gd name="connsiteX100" fmla="*/ 485775 w 2317351"/>
                    <a:gd name="connsiteY100" fmla="*/ 1964767 h 2450542"/>
                    <a:gd name="connsiteX101" fmla="*/ 466725 w 2317351"/>
                    <a:gd name="connsiteY101" fmla="*/ 1907617 h 2450542"/>
                    <a:gd name="connsiteX102" fmla="*/ 457200 w 2317351"/>
                    <a:gd name="connsiteY102" fmla="*/ 1879042 h 2450542"/>
                    <a:gd name="connsiteX103" fmla="*/ 428625 w 2317351"/>
                    <a:gd name="connsiteY103" fmla="*/ 1821892 h 2450542"/>
                    <a:gd name="connsiteX104" fmla="*/ 409575 w 2317351"/>
                    <a:gd name="connsiteY104" fmla="*/ 1793317 h 2450542"/>
                    <a:gd name="connsiteX105" fmla="*/ 390525 w 2317351"/>
                    <a:gd name="connsiteY105" fmla="*/ 1755217 h 2450542"/>
                    <a:gd name="connsiteX106" fmla="*/ 371475 w 2317351"/>
                    <a:gd name="connsiteY106" fmla="*/ 1726642 h 2450542"/>
                    <a:gd name="connsiteX107" fmla="*/ 361950 w 2317351"/>
                    <a:gd name="connsiteY107" fmla="*/ 1698067 h 2450542"/>
                    <a:gd name="connsiteX108" fmla="*/ 342900 w 2317351"/>
                    <a:gd name="connsiteY108" fmla="*/ 1669492 h 2450542"/>
                    <a:gd name="connsiteX109" fmla="*/ 314325 w 2317351"/>
                    <a:gd name="connsiteY109" fmla="*/ 1612342 h 2450542"/>
                    <a:gd name="connsiteX110" fmla="*/ 285750 w 2317351"/>
                    <a:gd name="connsiteY110" fmla="*/ 1593292 h 2450542"/>
                    <a:gd name="connsiteX111" fmla="*/ 133350 w 2317351"/>
                    <a:gd name="connsiteY111" fmla="*/ 1564717 h 2450542"/>
                    <a:gd name="connsiteX112" fmla="*/ 142875 w 2317351"/>
                    <a:gd name="connsiteY112" fmla="*/ 1536142 h 2450542"/>
                    <a:gd name="connsiteX113" fmla="*/ 133350 w 2317351"/>
                    <a:gd name="connsiteY113" fmla="*/ 1478992 h 2450542"/>
                    <a:gd name="connsiteX114" fmla="*/ 47625 w 2317351"/>
                    <a:gd name="connsiteY114" fmla="*/ 1431367 h 2450542"/>
                    <a:gd name="connsiteX115" fmla="*/ 38100 w 2317351"/>
                    <a:gd name="connsiteY115" fmla="*/ 1364692 h 2450542"/>
                    <a:gd name="connsiteX116" fmla="*/ 57150 w 2317351"/>
                    <a:gd name="connsiteY116" fmla="*/ 1307542 h 2450542"/>
                    <a:gd name="connsiteX117" fmla="*/ 38100 w 2317351"/>
                    <a:gd name="connsiteY117" fmla="*/ 1174192 h 2450542"/>
                    <a:gd name="connsiteX118" fmla="*/ 19050 w 2317351"/>
                    <a:gd name="connsiteY118" fmla="*/ 1145617 h 2450542"/>
                    <a:gd name="connsiteX119" fmla="*/ 0 w 2317351"/>
                    <a:gd name="connsiteY119" fmla="*/ 1088467 h 2450542"/>
                    <a:gd name="connsiteX120" fmla="*/ 19050 w 2317351"/>
                    <a:gd name="connsiteY120" fmla="*/ 1031317 h 2450542"/>
                    <a:gd name="connsiteX121" fmla="*/ 28575 w 2317351"/>
                    <a:gd name="connsiteY121" fmla="*/ 964642 h 2450542"/>
                    <a:gd name="connsiteX122" fmla="*/ 76200 w 2317351"/>
                    <a:gd name="connsiteY122" fmla="*/ 907492 h 2450542"/>
                    <a:gd name="connsiteX123" fmla="*/ 114300 w 2317351"/>
                    <a:gd name="connsiteY123" fmla="*/ 850342 h 2450542"/>
                    <a:gd name="connsiteX124" fmla="*/ 133350 w 2317351"/>
                    <a:gd name="connsiteY124" fmla="*/ 793192 h 2450542"/>
                    <a:gd name="connsiteX125" fmla="*/ 152400 w 2317351"/>
                    <a:gd name="connsiteY125" fmla="*/ 640792 h 2450542"/>
                    <a:gd name="connsiteX126" fmla="*/ 200025 w 2317351"/>
                    <a:gd name="connsiteY126" fmla="*/ 602692 h 2450542"/>
                    <a:gd name="connsiteX127" fmla="*/ 228600 w 2317351"/>
                    <a:gd name="connsiteY127" fmla="*/ 583642 h 2450542"/>
                    <a:gd name="connsiteX128" fmla="*/ 285750 w 2317351"/>
                    <a:gd name="connsiteY128" fmla="*/ 564592 h 2450542"/>
                    <a:gd name="connsiteX129" fmla="*/ 314325 w 2317351"/>
                    <a:gd name="connsiteY129" fmla="*/ 555067 h 2450542"/>
                    <a:gd name="connsiteX130" fmla="*/ 447675 w 2317351"/>
                    <a:gd name="connsiteY130" fmla="*/ 536017 h 2450542"/>
                    <a:gd name="connsiteX131" fmla="*/ 476250 w 2317351"/>
                    <a:gd name="connsiteY131" fmla="*/ 507442 h 2450542"/>
                    <a:gd name="connsiteX132" fmla="*/ 466725 w 2317351"/>
                    <a:gd name="connsiteY132" fmla="*/ 478867 h 2450542"/>
                    <a:gd name="connsiteX133" fmla="*/ 409575 w 2317351"/>
                    <a:gd name="connsiteY133" fmla="*/ 440767 h 2450542"/>
                    <a:gd name="connsiteX134" fmla="*/ 352425 w 2317351"/>
                    <a:gd name="connsiteY134" fmla="*/ 412192 h 2450542"/>
                    <a:gd name="connsiteX135" fmla="*/ 342900 w 2317351"/>
                    <a:gd name="connsiteY135" fmla="*/ 383617 h 2450542"/>
                    <a:gd name="connsiteX136" fmla="*/ 323850 w 2317351"/>
                    <a:gd name="connsiteY136" fmla="*/ 355042 h 2450542"/>
                    <a:gd name="connsiteX137" fmla="*/ 333375 w 2317351"/>
                    <a:gd name="connsiteY137" fmla="*/ 316942 h 2450542"/>
                    <a:gd name="connsiteX138" fmla="*/ 371475 w 2317351"/>
                    <a:gd name="connsiteY138" fmla="*/ 221692 h 2450542"/>
                    <a:gd name="connsiteX139" fmla="*/ 390525 w 2317351"/>
                    <a:gd name="connsiteY139" fmla="*/ 164542 h 2450542"/>
                    <a:gd name="connsiteX140" fmla="*/ 400050 w 2317351"/>
                    <a:gd name="connsiteY140" fmla="*/ 145492 h 2450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317351" h="2450542">
                      <a:moveTo>
                        <a:pt x="400050" y="145492"/>
                      </a:moveTo>
                      <a:lnTo>
                        <a:pt x="400050" y="145492"/>
                      </a:lnTo>
                      <a:cubicBezTo>
                        <a:pt x="551008" y="16099"/>
                        <a:pt x="412661" y="120137"/>
                        <a:pt x="495300" y="78817"/>
                      </a:cubicBezTo>
                      <a:cubicBezTo>
                        <a:pt x="505539" y="73697"/>
                        <a:pt x="513414" y="64416"/>
                        <a:pt x="523875" y="59767"/>
                      </a:cubicBezTo>
                      <a:cubicBezTo>
                        <a:pt x="542225" y="51612"/>
                        <a:pt x="581025" y="40717"/>
                        <a:pt x="581025" y="40717"/>
                      </a:cubicBezTo>
                      <a:cubicBezTo>
                        <a:pt x="603250" y="43892"/>
                        <a:pt x="625824" y="45194"/>
                        <a:pt x="647700" y="50242"/>
                      </a:cubicBezTo>
                      <a:cubicBezTo>
                        <a:pt x="667266" y="54757"/>
                        <a:pt x="685800" y="62942"/>
                        <a:pt x="704850" y="69292"/>
                      </a:cubicBezTo>
                      <a:lnTo>
                        <a:pt x="762000" y="88342"/>
                      </a:lnTo>
                      <a:cubicBezTo>
                        <a:pt x="784648" y="95891"/>
                        <a:pt x="804755" y="103405"/>
                        <a:pt x="828675" y="107392"/>
                      </a:cubicBezTo>
                      <a:cubicBezTo>
                        <a:pt x="929926" y="124267"/>
                        <a:pt x="1030135" y="122136"/>
                        <a:pt x="1133475" y="126442"/>
                      </a:cubicBezTo>
                      <a:cubicBezTo>
                        <a:pt x="1149350" y="123267"/>
                        <a:pt x="1167630" y="125897"/>
                        <a:pt x="1181100" y="116917"/>
                      </a:cubicBezTo>
                      <a:cubicBezTo>
                        <a:pt x="1189454" y="111348"/>
                        <a:pt x="1187867" y="97996"/>
                        <a:pt x="1190625" y="88342"/>
                      </a:cubicBezTo>
                      <a:cubicBezTo>
                        <a:pt x="1197569" y="64036"/>
                        <a:pt x="1193942" y="35729"/>
                        <a:pt x="1228725" y="31192"/>
                      </a:cubicBezTo>
                      <a:cubicBezTo>
                        <a:pt x="1291770" y="22969"/>
                        <a:pt x="1355725" y="24842"/>
                        <a:pt x="1419225" y="21667"/>
                      </a:cubicBezTo>
                      <a:cubicBezTo>
                        <a:pt x="1428750" y="18492"/>
                        <a:pt x="1437760" y="12142"/>
                        <a:pt x="1447800" y="12142"/>
                      </a:cubicBezTo>
                      <a:cubicBezTo>
                        <a:pt x="1457840" y="12142"/>
                        <a:pt x="1466574" y="19489"/>
                        <a:pt x="1476375" y="21667"/>
                      </a:cubicBezTo>
                      <a:cubicBezTo>
                        <a:pt x="1495228" y="25857"/>
                        <a:pt x="1514475" y="28017"/>
                        <a:pt x="1533525" y="31192"/>
                      </a:cubicBezTo>
                      <a:cubicBezTo>
                        <a:pt x="1546225" y="50242"/>
                        <a:pt x="1549905" y="81102"/>
                        <a:pt x="1571625" y="88342"/>
                      </a:cubicBezTo>
                      <a:lnTo>
                        <a:pt x="1628775" y="107392"/>
                      </a:lnTo>
                      <a:cubicBezTo>
                        <a:pt x="1631950" y="97867"/>
                        <a:pt x="1639409" y="88796"/>
                        <a:pt x="1638300" y="78817"/>
                      </a:cubicBezTo>
                      <a:cubicBezTo>
                        <a:pt x="1636082" y="58859"/>
                        <a:pt x="1619250" y="21667"/>
                        <a:pt x="1619250" y="21667"/>
                      </a:cubicBezTo>
                      <a:cubicBezTo>
                        <a:pt x="1628775" y="15317"/>
                        <a:pt x="1636397" y="3289"/>
                        <a:pt x="1647825" y="2617"/>
                      </a:cubicBezTo>
                      <a:cubicBezTo>
                        <a:pt x="1692311" y="0"/>
                        <a:pt x="1736680" y="9670"/>
                        <a:pt x="1781175" y="12142"/>
                      </a:cubicBezTo>
                      <a:cubicBezTo>
                        <a:pt x="1850989" y="16021"/>
                        <a:pt x="1920875" y="18492"/>
                        <a:pt x="1990725" y="21667"/>
                      </a:cubicBezTo>
                      <a:lnTo>
                        <a:pt x="2047875" y="40717"/>
                      </a:lnTo>
                      <a:cubicBezTo>
                        <a:pt x="2057400" y="43892"/>
                        <a:pt x="2068096" y="44673"/>
                        <a:pt x="2076450" y="50242"/>
                      </a:cubicBezTo>
                      <a:cubicBezTo>
                        <a:pt x="2105148" y="69374"/>
                        <a:pt x="2109288" y="73840"/>
                        <a:pt x="2143125" y="88342"/>
                      </a:cubicBezTo>
                      <a:cubicBezTo>
                        <a:pt x="2152353" y="92297"/>
                        <a:pt x="2162472" y="93912"/>
                        <a:pt x="2171700" y="97867"/>
                      </a:cubicBezTo>
                      <a:cubicBezTo>
                        <a:pt x="2184751" y="103460"/>
                        <a:pt x="2196617" y="111644"/>
                        <a:pt x="2209800" y="116917"/>
                      </a:cubicBezTo>
                      <a:cubicBezTo>
                        <a:pt x="2228444" y="124375"/>
                        <a:pt x="2247900" y="129617"/>
                        <a:pt x="2266950" y="135967"/>
                      </a:cubicBezTo>
                      <a:lnTo>
                        <a:pt x="2295525" y="145492"/>
                      </a:lnTo>
                      <a:cubicBezTo>
                        <a:pt x="2301875" y="155017"/>
                        <a:pt x="2317351" y="162961"/>
                        <a:pt x="2314575" y="174067"/>
                      </a:cubicBezTo>
                      <a:cubicBezTo>
                        <a:pt x="2312140" y="183807"/>
                        <a:pt x="2291836" y="175422"/>
                        <a:pt x="2286000" y="183592"/>
                      </a:cubicBezTo>
                      <a:cubicBezTo>
                        <a:pt x="2274328" y="199932"/>
                        <a:pt x="2278089" y="224034"/>
                        <a:pt x="2266950" y="240742"/>
                      </a:cubicBezTo>
                      <a:lnTo>
                        <a:pt x="2209800" y="326467"/>
                      </a:lnTo>
                      <a:cubicBezTo>
                        <a:pt x="2203450" y="335992"/>
                        <a:pt x="2201610" y="351422"/>
                        <a:pt x="2190750" y="355042"/>
                      </a:cubicBezTo>
                      <a:lnTo>
                        <a:pt x="2162175" y="364567"/>
                      </a:lnTo>
                      <a:cubicBezTo>
                        <a:pt x="2086326" y="440416"/>
                        <a:pt x="2116147" y="390992"/>
                        <a:pt x="2095500" y="459817"/>
                      </a:cubicBezTo>
                      <a:cubicBezTo>
                        <a:pt x="2089730" y="479051"/>
                        <a:pt x="2076450" y="516967"/>
                        <a:pt x="2076450" y="516967"/>
                      </a:cubicBezTo>
                      <a:cubicBezTo>
                        <a:pt x="2079625" y="605867"/>
                        <a:pt x="2088590" y="694749"/>
                        <a:pt x="2085975" y="783667"/>
                      </a:cubicBezTo>
                      <a:cubicBezTo>
                        <a:pt x="2085385" y="803739"/>
                        <a:pt x="2071795" y="821336"/>
                        <a:pt x="2066925" y="840817"/>
                      </a:cubicBezTo>
                      <a:cubicBezTo>
                        <a:pt x="2054965" y="888657"/>
                        <a:pt x="2061540" y="866498"/>
                        <a:pt x="2047875" y="907492"/>
                      </a:cubicBezTo>
                      <a:cubicBezTo>
                        <a:pt x="2051050" y="923367"/>
                        <a:pt x="2051716" y="939958"/>
                        <a:pt x="2057400" y="955117"/>
                      </a:cubicBezTo>
                      <a:cubicBezTo>
                        <a:pt x="2061420" y="965836"/>
                        <a:pt x="2071330" y="973453"/>
                        <a:pt x="2076450" y="983692"/>
                      </a:cubicBezTo>
                      <a:cubicBezTo>
                        <a:pt x="2080940" y="992672"/>
                        <a:pt x="2081485" y="1003287"/>
                        <a:pt x="2085975" y="1012267"/>
                      </a:cubicBezTo>
                      <a:cubicBezTo>
                        <a:pt x="2091095" y="1022506"/>
                        <a:pt x="2100376" y="1030381"/>
                        <a:pt x="2105025" y="1040842"/>
                      </a:cubicBezTo>
                      <a:cubicBezTo>
                        <a:pt x="2113180" y="1059192"/>
                        <a:pt x="2124075" y="1097992"/>
                        <a:pt x="2124075" y="1097992"/>
                      </a:cubicBezTo>
                      <a:cubicBezTo>
                        <a:pt x="2109705" y="1169843"/>
                        <a:pt x="2110155" y="1143428"/>
                        <a:pt x="2124075" y="1240867"/>
                      </a:cubicBezTo>
                      <a:cubicBezTo>
                        <a:pt x="2125024" y="1247507"/>
                        <a:pt x="2137906" y="1298147"/>
                        <a:pt x="2143125" y="1307542"/>
                      </a:cubicBezTo>
                      <a:cubicBezTo>
                        <a:pt x="2154244" y="1327556"/>
                        <a:pt x="2168525" y="1345642"/>
                        <a:pt x="2181225" y="1364692"/>
                      </a:cubicBezTo>
                      <a:lnTo>
                        <a:pt x="2219325" y="1421842"/>
                      </a:lnTo>
                      <a:cubicBezTo>
                        <a:pt x="2225675" y="1431367"/>
                        <a:pt x="2233255" y="1440178"/>
                        <a:pt x="2238375" y="1450417"/>
                      </a:cubicBezTo>
                      <a:cubicBezTo>
                        <a:pt x="2250023" y="1473713"/>
                        <a:pt x="2261344" y="1491865"/>
                        <a:pt x="2266950" y="1517092"/>
                      </a:cubicBezTo>
                      <a:cubicBezTo>
                        <a:pt x="2271140" y="1535945"/>
                        <a:pt x="2272285" y="1555389"/>
                        <a:pt x="2276475" y="1574242"/>
                      </a:cubicBezTo>
                      <a:cubicBezTo>
                        <a:pt x="2286052" y="1617336"/>
                        <a:pt x="2284499" y="1590291"/>
                        <a:pt x="2305050" y="1631392"/>
                      </a:cubicBezTo>
                      <a:cubicBezTo>
                        <a:pt x="2309540" y="1640372"/>
                        <a:pt x="2311400" y="1650442"/>
                        <a:pt x="2314575" y="1659967"/>
                      </a:cubicBezTo>
                      <a:lnTo>
                        <a:pt x="2295525" y="1717117"/>
                      </a:lnTo>
                      <a:cubicBezTo>
                        <a:pt x="2292350" y="1726642"/>
                        <a:pt x="2294354" y="1740123"/>
                        <a:pt x="2286000" y="1745692"/>
                      </a:cubicBezTo>
                      <a:cubicBezTo>
                        <a:pt x="2276475" y="1752042"/>
                        <a:pt x="2266219" y="1757413"/>
                        <a:pt x="2257425" y="1764742"/>
                      </a:cubicBezTo>
                      <a:cubicBezTo>
                        <a:pt x="2184086" y="1825858"/>
                        <a:pt x="2271221" y="1765069"/>
                        <a:pt x="2200275" y="1812367"/>
                      </a:cubicBezTo>
                      <a:cubicBezTo>
                        <a:pt x="2197100" y="1821892"/>
                        <a:pt x="2195240" y="1831962"/>
                        <a:pt x="2190750" y="1840942"/>
                      </a:cubicBezTo>
                      <a:cubicBezTo>
                        <a:pt x="2166481" y="1889481"/>
                        <a:pt x="2164937" y="1852946"/>
                        <a:pt x="2152650" y="1926667"/>
                      </a:cubicBezTo>
                      <a:cubicBezTo>
                        <a:pt x="2149475" y="1945717"/>
                        <a:pt x="2147809" y="1965081"/>
                        <a:pt x="2143125" y="1983817"/>
                      </a:cubicBezTo>
                      <a:cubicBezTo>
                        <a:pt x="2134225" y="2019417"/>
                        <a:pt x="2127363" y="2042736"/>
                        <a:pt x="2105025" y="2069542"/>
                      </a:cubicBezTo>
                      <a:cubicBezTo>
                        <a:pt x="2096401" y="2079890"/>
                        <a:pt x="2085074" y="2087769"/>
                        <a:pt x="2076450" y="2098117"/>
                      </a:cubicBezTo>
                      <a:cubicBezTo>
                        <a:pt x="2069121" y="2106911"/>
                        <a:pt x="2065495" y="2118597"/>
                        <a:pt x="2057400" y="2126692"/>
                      </a:cubicBezTo>
                      <a:cubicBezTo>
                        <a:pt x="2049305" y="2134787"/>
                        <a:pt x="2037619" y="2138413"/>
                        <a:pt x="2028825" y="2145742"/>
                      </a:cubicBezTo>
                      <a:cubicBezTo>
                        <a:pt x="1981259" y="2185380"/>
                        <a:pt x="2021893" y="2167103"/>
                        <a:pt x="1971675" y="2183842"/>
                      </a:cubicBezTo>
                      <a:cubicBezTo>
                        <a:pt x="1962150" y="2193367"/>
                        <a:pt x="1956466" y="2210746"/>
                        <a:pt x="1943100" y="2212417"/>
                      </a:cubicBezTo>
                      <a:cubicBezTo>
                        <a:pt x="1902023" y="2217552"/>
                        <a:pt x="1859963" y="2210521"/>
                        <a:pt x="1819275" y="2202892"/>
                      </a:cubicBezTo>
                      <a:cubicBezTo>
                        <a:pt x="1808023" y="2200782"/>
                        <a:pt x="1801161" y="2188491"/>
                        <a:pt x="1790700" y="2183842"/>
                      </a:cubicBezTo>
                      <a:cubicBezTo>
                        <a:pt x="1772350" y="2175687"/>
                        <a:pt x="1753031" y="2169662"/>
                        <a:pt x="1733550" y="2164792"/>
                      </a:cubicBezTo>
                      <a:cubicBezTo>
                        <a:pt x="1720850" y="2161617"/>
                        <a:pt x="1707989" y="2159029"/>
                        <a:pt x="1695450" y="2155267"/>
                      </a:cubicBezTo>
                      <a:cubicBezTo>
                        <a:pt x="1676216" y="2149497"/>
                        <a:pt x="1638300" y="2136217"/>
                        <a:pt x="1638300" y="2136217"/>
                      </a:cubicBezTo>
                      <a:cubicBezTo>
                        <a:pt x="1536489" y="2170154"/>
                        <a:pt x="1616736" y="2133939"/>
                        <a:pt x="1552575" y="2183842"/>
                      </a:cubicBezTo>
                      <a:cubicBezTo>
                        <a:pt x="1534503" y="2197898"/>
                        <a:pt x="1495425" y="2221942"/>
                        <a:pt x="1495425" y="2221942"/>
                      </a:cubicBezTo>
                      <a:cubicBezTo>
                        <a:pt x="1492250" y="2231467"/>
                        <a:pt x="1485900" y="2240477"/>
                        <a:pt x="1485900" y="2250517"/>
                      </a:cubicBezTo>
                      <a:cubicBezTo>
                        <a:pt x="1485900" y="2274358"/>
                        <a:pt x="1500210" y="2355430"/>
                        <a:pt x="1504950" y="2383867"/>
                      </a:cubicBezTo>
                      <a:cubicBezTo>
                        <a:pt x="1501775" y="2396567"/>
                        <a:pt x="1502687" y="2411075"/>
                        <a:pt x="1495425" y="2421967"/>
                      </a:cubicBezTo>
                      <a:cubicBezTo>
                        <a:pt x="1484874" y="2437794"/>
                        <a:pt x="1454575" y="2445109"/>
                        <a:pt x="1438275" y="2450542"/>
                      </a:cubicBezTo>
                      <a:cubicBezTo>
                        <a:pt x="1401828" y="2438393"/>
                        <a:pt x="1379013" y="2429165"/>
                        <a:pt x="1343025" y="2421967"/>
                      </a:cubicBezTo>
                      <a:cubicBezTo>
                        <a:pt x="1318636" y="2417089"/>
                        <a:pt x="1282016" y="2415275"/>
                        <a:pt x="1257300" y="2402917"/>
                      </a:cubicBezTo>
                      <a:cubicBezTo>
                        <a:pt x="1247061" y="2397797"/>
                        <a:pt x="1239186" y="2388516"/>
                        <a:pt x="1228725" y="2383867"/>
                      </a:cubicBezTo>
                      <a:cubicBezTo>
                        <a:pt x="1187981" y="2365759"/>
                        <a:pt x="1172264" y="2366375"/>
                        <a:pt x="1133475" y="2355292"/>
                      </a:cubicBezTo>
                      <a:cubicBezTo>
                        <a:pt x="1123821" y="2352534"/>
                        <a:pt x="1114554" y="2348525"/>
                        <a:pt x="1104900" y="2345767"/>
                      </a:cubicBezTo>
                      <a:cubicBezTo>
                        <a:pt x="1004133" y="2316977"/>
                        <a:pt x="1145463" y="2362463"/>
                        <a:pt x="1009650" y="2317192"/>
                      </a:cubicBezTo>
                      <a:lnTo>
                        <a:pt x="981075" y="2307667"/>
                      </a:lnTo>
                      <a:cubicBezTo>
                        <a:pt x="971550" y="2304492"/>
                        <a:pt x="960854" y="2303711"/>
                        <a:pt x="952500" y="2298142"/>
                      </a:cubicBezTo>
                      <a:cubicBezTo>
                        <a:pt x="913033" y="2271830"/>
                        <a:pt x="935031" y="2281868"/>
                        <a:pt x="885825" y="2269567"/>
                      </a:cubicBezTo>
                      <a:cubicBezTo>
                        <a:pt x="866775" y="2256867"/>
                        <a:pt x="850395" y="2238707"/>
                        <a:pt x="828675" y="2231467"/>
                      </a:cubicBezTo>
                      <a:cubicBezTo>
                        <a:pt x="756851" y="2207526"/>
                        <a:pt x="845383" y="2239821"/>
                        <a:pt x="771525" y="2202892"/>
                      </a:cubicBezTo>
                      <a:cubicBezTo>
                        <a:pt x="762545" y="2198402"/>
                        <a:pt x="751930" y="2197857"/>
                        <a:pt x="742950" y="2193367"/>
                      </a:cubicBezTo>
                      <a:cubicBezTo>
                        <a:pt x="732711" y="2188247"/>
                        <a:pt x="724614" y="2179437"/>
                        <a:pt x="714375" y="2174317"/>
                      </a:cubicBezTo>
                      <a:cubicBezTo>
                        <a:pt x="705395" y="2169827"/>
                        <a:pt x="694780" y="2169282"/>
                        <a:pt x="685800" y="2164792"/>
                      </a:cubicBezTo>
                      <a:cubicBezTo>
                        <a:pt x="675561" y="2159672"/>
                        <a:pt x="667464" y="2150862"/>
                        <a:pt x="657225" y="2145742"/>
                      </a:cubicBezTo>
                      <a:cubicBezTo>
                        <a:pt x="648245" y="2141252"/>
                        <a:pt x="637630" y="2140707"/>
                        <a:pt x="628650" y="2136217"/>
                      </a:cubicBezTo>
                      <a:cubicBezTo>
                        <a:pt x="618411" y="2131097"/>
                        <a:pt x="610014" y="2122847"/>
                        <a:pt x="600075" y="2117167"/>
                      </a:cubicBezTo>
                      <a:cubicBezTo>
                        <a:pt x="515482" y="2068828"/>
                        <a:pt x="603018" y="2125479"/>
                        <a:pt x="533400" y="2079067"/>
                      </a:cubicBezTo>
                      <a:lnTo>
                        <a:pt x="514350" y="2021917"/>
                      </a:lnTo>
                      <a:cubicBezTo>
                        <a:pt x="511175" y="2012392"/>
                        <a:pt x="510394" y="2001696"/>
                        <a:pt x="504825" y="1993342"/>
                      </a:cubicBezTo>
                      <a:cubicBezTo>
                        <a:pt x="498475" y="1983817"/>
                        <a:pt x="490424" y="1975228"/>
                        <a:pt x="485775" y="1964767"/>
                      </a:cubicBezTo>
                      <a:cubicBezTo>
                        <a:pt x="477620" y="1946417"/>
                        <a:pt x="473075" y="1926667"/>
                        <a:pt x="466725" y="1907617"/>
                      </a:cubicBezTo>
                      <a:cubicBezTo>
                        <a:pt x="463550" y="1898092"/>
                        <a:pt x="462769" y="1887396"/>
                        <a:pt x="457200" y="1879042"/>
                      </a:cubicBezTo>
                      <a:cubicBezTo>
                        <a:pt x="402605" y="1797150"/>
                        <a:pt x="468060" y="1900762"/>
                        <a:pt x="428625" y="1821892"/>
                      </a:cubicBezTo>
                      <a:cubicBezTo>
                        <a:pt x="423505" y="1811653"/>
                        <a:pt x="415255" y="1803256"/>
                        <a:pt x="409575" y="1793317"/>
                      </a:cubicBezTo>
                      <a:cubicBezTo>
                        <a:pt x="402530" y="1780989"/>
                        <a:pt x="397570" y="1767545"/>
                        <a:pt x="390525" y="1755217"/>
                      </a:cubicBezTo>
                      <a:cubicBezTo>
                        <a:pt x="384845" y="1745278"/>
                        <a:pt x="376595" y="1736881"/>
                        <a:pt x="371475" y="1726642"/>
                      </a:cubicBezTo>
                      <a:cubicBezTo>
                        <a:pt x="366985" y="1717662"/>
                        <a:pt x="366440" y="1707047"/>
                        <a:pt x="361950" y="1698067"/>
                      </a:cubicBezTo>
                      <a:cubicBezTo>
                        <a:pt x="356830" y="1687828"/>
                        <a:pt x="348020" y="1679731"/>
                        <a:pt x="342900" y="1669492"/>
                      </a:cubicBezTo>
                      <a:cubicBezTo>
                        <a:pt x="327406" y="1638504"/>
                        <a:pt x="341622" y="1639639"/>
                        <a:pt x="314325" y="1612342"/>
                      </a:cubicBezTo>
                      <a:cubicBezTo>
                        <a:pt x="306230" y="1604247"/>
                        <a:pt x="295275" y="1599642"/>
                        <a:pt x="285750" y="1593292"/>
                      </a:cubicBezTo>
                      <a:cubicBezTo>
                        <a:pt x="206751" y="1598559"/>
                        <a:pt x="133350" y="1650529"/>
                        <a:pt x="133350" y="1564717"/>
                      </a:cubicBezTo>
                      <a:cubicBezTo>
                        <a:pt x="133350" y="1554677"/>
                        <a:pt x="139700" y="1545667"/>
                        <a:pt x="142875" y="1536142"/>
                      </a:cubicBezTo>
                      <a:cubicBezTo>
                        <a:pt x="139700" y="1517092"/>
                        <a:pt x="144425" y="1494814"/>
                        <a:pt x="133350" y="1478992"/>
                      </a:cubicBezTo>
                      <a:cubicBezTo>
                        <a:pt x="113414" y="1450512"/>
                        <a:pt x="77937" y="1441471"/>
                        <a:pt x="47625" y="1431367"/>
                      </a:cubicBezTo>
                      <a:cubicBezTo>
                        <a:pt x="22797" y="1394125"/>
                        <a:pt x="24102" y="1411353"/>
                        <a:pt x="38100" y="1364692"/>
                      </a:cubicBezTo>
                      <a:cubicBezTo>
                        <a:pt x="43870" y="1345458"/>
                        <a:pt x="57150" y="1307542"/>
                        <a:pt x="57150" y="1307542"/>
                      </a:cubicBezTo>
                      <a:cubicBezTo>
                        <a:pt x="54716" y="1280773"/>
                        <a:pt x="56424" y="1210841"/>
                        <a:pt x="38100" y="1174192"/>
                      </a:cubicBezTo>
                      <a:cubicBezTo>
                        <a:pt x="32980" y="1163953"/>
                        <a:pt x="23699" y="1156078"/>
                        <a:pt x="19050" y="1145617"/>
                      </a:cubicBezTo>
                      <a:cubicBezTo>
                        <a:pt x="10895" y="1127267"/>
                        <a:pt x="0" y="1088467"/>
                        <a:pt x="0" y="1088467"/>
                      </a:cubicBezTo>
                      <a:cubicBezTo>
                        <a:pt x="6350" y="1069417"/>
                        <a:pt x="16210" y="1051196"/>
                        <a:pt x="19050" y="1031317"/>
                      </a:cubicBezTo>
                      <a:cubicBezTo>
                        <a:pt x="22225" y="1009092"/>
                        <a:pt x="22124" y="986146"/>
                        <a:pt x="28575" y="964642"/>
                      </a:cubicBezTo>
                      <a:cubicBezTo>
                        <a:pt x="35699" y="940896"/>
                        <a:pt x="62356" y="925291"/>
                        <a:pt x="76200" y="907492"/>
                      </a:cubicBezTo>
                      <a:cubicBezTo>
                        <a:pt x="90256" y="889420"/>
                        <a:pt x="107060" y="872062"/>
                        <a:pt x="114300" y="850342"/>
                      </a:cubicBezTo>
                      <a:lnTo>
                        <a:pt x="133350" y="793192"/>
                      </a:lnTo>
                      <a:cubicBezTo>
                        <a:pt x="135168" y="769558"/>
                        <a:pt x="131840" y="681912"/>
                        <a:pt x="152400" y="640792"/>
                      </a:cubicBezTo>
                      <a:cubicBezTo>
                        <a:pt x="173809" y="597974"/>
                        <a:pt x="163406" y="621002"/>
                        <a:pt x="200025" y="602692"/>
                      </a:cubicBezTo>
                      <a:cubicBezTo>
                        <a:pt x="210264" y="597572"/>
                        <a:pt x="218139" y="588291"/>
                        <a:pt x="228600" y="583642"/>
                      </a:cubicBezTo>
                      <a:cubicBezTo>
                        <a:pt x="246950" y="575487"/>
                        <a:pt x="266700" y="570942"/>
                        <a:pt x="285750" y="564592"/>
                      </a:cubicBezTo>
                      <a:cubicBezTo>
                        <a:pt x="295275" y="561417"/>
                        <a:pt x="304362" y="556312"/>
                        <a:pt x="314325" y="555067"/>
                      </a:cubicBezTo>
                      <a:cubicBezTo>
                        <a:pt x="409689" y="543147"/>
                        <a:pt x="365276" y="549750"/>
                        <a:pt x="447675" y="536017"/>
                      </a:cubicBezTo>
                      <a:cubicBezTo>
                        <a:pt x="457200" y="526492"/>
                        <a:pt x="471990" y="520221"/>
                        <a:pt x="476250" y="507442"/>
                      </a:cubicBezTo>
                      <a:cubicBezTo>
                        <a:pt x="479425" y="497917"/>
                        <a:pt x="473825" y="485967"/>
                        <a:pt x="466725" y="478867"/>
                      </a:cubicBezTo>
                      <a:cubicBezTo>
                        <a:pt x="450536" y="462678"/>
                        <a:pt x="428625" y="453467"/>
                        <a:pt x="409575" y="440767"/>
                      </a:cubicBezTo>
                      <a:cubicBezTo>
                        <a:pt x="372646" y="416148"/>
                        <a:pt x="391860" y="425337"/>
                        <a:pt x="352425" y="412192"/>
                      </a:cubicBezTo>
                      <a:cubicBezTo>
                        <a:pt x="349250" y="402667"/>
                        <a:pt x="347390" y="392597"/>
                        <a:pt x="342900" y="383617"/>
                      </a:cubicBezTo>
                      <a:cubicBezTo>
                        <a:pt x="337780" y="373378"/>
                        <a:pt x="325469" y="366375"/>
                        <a:pt x="323850" y="355042"/>
                      </a:cubicBezTo>
                      <a:cubicBezTo>
                        <a:pt x="321999" y="342083"/>
                        <a:pt x="329613" y="329481"/>
                        <a:pt x="333375" y="316942"/>
                      </a:cubicBezTo>
                      <a:cubicBezTo>
                        <a:pt x="371284" y="190580"/>
                        <a:pt x="333285" y="317168"/>
                        <a:pt x="371475" y="221692"/>
                      </a:cubicBezTo>
                      <a:cubicBezTo>
                        <a:pt x="378933" y="203048"/>
                        <a:pt x="384175" y="183592"/>
                        <a:pt x="390525" y="164542"/>
                      </a:cubicBezTo>
                      <a:cubicBezTo>
                        <a:pt x="401470" y="131707"/>
                        <a:pt x="398463" y="148667"/>
                        <a:pt x="400050" y="145492"/>
                      </a:cubicBezTo>
                      <a:close/>
                    </a:path>
                  </a:pathLst>
                </a:custGeom>
                <a:grpFill/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35100"/>
            <a:ext cx="88392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E3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E3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E3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E3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E3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E3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-304800"/>
            <a:ext cx="8077200" cy="2971800"/>
          </a:xfrm>
        </p:spPr>
        <p:txBody>
          <a:bodyPr/>
          <a:lstStyle/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 </a:t>
            </a: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b="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b="1" dirty="0" smtClean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10000"/>
              </a:lnSpc>
              <a:buClr>
                <a:schemeClr val="accent5"/>
              </a:buClr>
              <a:buNone/>
            </a:pPr>
            <a:r>
              <a:rPr lang="en-US" sz="2800" dirty="0">
                <a:latin typeface="Cambria" panose="02040503050406030204" pitchFamily="18" charset="0"/>
                <a:cs typeface="Cambria"/>
              </a:rPr>
              <a:t>Financing subnational </a:t>
            </a:r>
            <a:r>
              <a:rPr lang="en-US" sz="2800" dirty="0" smtClean="0">
                <a:latin typeface="Cambria" panose="02040503050406030204" pitchFamily="18" charset="0"/>
                <a:cs typeface="Cambria"/>
              </a:rPr>
              <a:t>investment </a:t>
            </a:r>
            <a:r>
              <a:rPr lang="en-US" sz="2800" dirty="0">
                <a:latin typeface="Cambria" panose="02040503050406030204" pitchFamily="18" charset="0"/>
                <a:cs typeface="Cambria"/>
              </a:rPr>
              <a:t>for urban green growth in </a:t>
            </a:r>
            <a:r>
              <a:rPr lang="en-US" sz="2800" dirty="0" smtClean="0">
                <a:latin typeface="Cambria" panose="02040503050406030204" pitchFamily="18" charset="0"/>
                <a:cs typeface="Cambria"/>
              </a:rPr>
              <a:t>China</a:t>
            </a:r>
            <a:endParaRPr lang="en-US" sz="2800" dirty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10000"/>
              </a:lnSpc>
              <a:buClr>
                <a:schemeClr val="accent5"/>
              </a:buClr>
              <a:buNone/>
            </a:pPr>
            <a:endParaRPr lang="en-US" sz="2800" b="1" dirty="0">
              <a:solidFill>
                <a:srgbClr val="008000"/>
              </a:solidFill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Giorgio Brosio</a:t>
            </a:r>
            <a:endParaRPr lang="en-US" sz="2000" b="1" dirty="0" smtClean="0">
              <a:solidFill>
                <a:srgbClr val="000000"/>
              </a:solidFill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Cambria"/>
              </a:rPr>
              <a:t>University 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cs typeface="Cambria"/>
              </a:rPr>
              <a:t>of </a:t>
            </a:r>
            <a:r>
              <a:rPr 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Cambria"/>
              </a:rPr>
              <a:t>Torino</a:t>
            </a:r>
            <a:endParaRPr lang="en-US" sz="2000" dirty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sz="2000" dirty="0" smtClean="0">
                <a:latin typeface="Cambria" panose="02040503050406030204" pitchFamily="18" charset="0"/>
                <a:cs typeface="Cambria"/>
              </a:rPr>
              <a:t>Presentation prepared for the Workshop </a:t>
            </a:r>
            <a:r>
              <a:rPr lang="en-US" sz="2000" dirty="0">
                <a:latin typeface="Cambria" panose="02040503050406030204" pitchFamily="18" charset="0"/>
                <a:cs typeface="Cambria"/>
              </a:rPr>
              <a:t>on  </a:t>
            </a:r>
            <a:endParaRPr lang="en-US" sz="2000" dirty="0" smtClean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sz="2000" i="1" dirty="0" smtClean="0">
                <a:latin typeface="Cambria" panose="02040503050406030204" pitchFamily="18" charset="0"/>
                <a:cs typeface="Cambria"/>
              </a:rPr>
              <a:t>Asian </a:t>
            </a:r>
            <a:r>
              <a:rPr lang="en-US" sz="2000" i="1" dirty="0">
                <a:latin typeface="Cambria" panose="02040503050406030204" pitchFamily="18" charset="0"/>
                <a:cs typeface="Cambria"/>
              </a:rPr>
              <a:t>Emerging Economies in the post-crisis era: growth trajectories, challenges and </a:t>
            </a:r>
            <a:r>
              <a:rPr lang="en-US" sz="2000" i="1" dirty="0" smtClean="0">
                <a:latin typeface="Cambria" panose="02040503050406030204" pitchFamily="18" charset="0"/>
                <a:cs typeface="Cambria"/>
              </a:rPr>
              <a:t>perspectives</a:t>
            </a: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sz="2000" dirty="0" smtClean="0">
                <a:latin typeface="Cambria" panose="02040503050406030204" pitchFamily="18" charset="0"/>
                <a:cs typeface="Cambria"/>
              </a:rPr>
              <a:t>Turin, </a:t>
            </a:r>
            <a:r>
              <a:rPr lang="en-US" sz="2000" dirty="0">
                <a:latin typeface="Cambria" panose="02040503050406030204" pitchFamily="18" charset="0"/>
                <a:cs typeface="Cambria"/>
              </a:rPr>
              <a:t>March 12-13 2015</a:t>
            </a: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sz="2000" i="1" dirty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sz="2000" i="1" dirty="0" smtClean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sz="2000" i="1" dirty="0">
              <a:latin typeface="Cambria" panose="02040503050406030204" pitchFamily="18" charset="0"/>
              <a:cs typeface="Cambria"/>
            </a:endParaRPr>
          </a:p>
          <a:p>
            <a:pPr marL="457200" lvl="1" indent="0" algn="ctr">
              <a:lnSpc>
                <a:spcPct val="150000"/>
              </a:lnSpc>
              <a:buClr>
                <a:schemeClr val="accent5"/>
              </a:buClr>
              <a:buNone/>
            </a:pPr>
            <a:endParaRPr lang="en-US" sz="2000" i="1" dirty="0">
              <a:latin typeface="Cambria" panose="02040503050406030204" pitchFamily="18" charset="0"/>
              <a:cs typeface="Cambria"/>
            </a:endParaRPr>
          </a:p>
          <a:p>
            <a:pPr marL="457200" lvl="1" indent="0">
              <a:lnSpc>
                <a:spcPct val="150000"/>
              </a:lnSpc>
              <a:buClr>
                <a:schemeClr val="accent5"/>
              </a:buClr>
              <a:buNone/>
            </a:pPr>
            <a:endParaRPr lang="en-US" sz="2000" dirty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2000" dirty="0">
              <a:latin typeface="Cambria" panose="02040503050406030204" pitchFamily="18" charset="0"/>
              <a:cs typeface="Cambria"/>
            </a:endParaRPr>
          </a:p>
          <a:p>
            <a:pPr marL="457200" lvl="1" indent="0" algn="just">
              <a:lnSpc>
                <a:spcPct val="150000"/>
              </a:lnSpc>
              <a:buClr>
                <a:schemeClr val="accent5"/>
              </a:buClr>
              <a:buNone/>
            </a:pPr>
            <a:endParaRPr lang="en-US" dirty="0" smtClean="0">
              <a:latin typeface="Cambria" panose="02040503050406030204" pitchFamily="18" charset="0"/>
              <a:cs typeface="Cambria"/>
            </a:endParaRPr>
          </a:p>
          <a:p>
            <a:pPr marL="457200" lvl="1" indent="0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 </a:t>
            </a:r>
            <a:endParaRPr lang="en-US" dirty="0"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648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4800"/>
            <a:ext cx="14478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938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9220200" cy="10668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Tax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-benefits linkages at the local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level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taxes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and benefits at the local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level</a:t>
            </a:r>
            <a:endParaRPr lang="en-US" sz="2800" dirty="0">
              <a:solidFill>
                <a:srgbClr val="008000"/>
              </a:solidFill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5240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ambria"/>
                <a:cs typeface="Cambria"/>
              </a:rPr>
              <a:t>Alfred </a:t>
            </a:r>
            <a:r>
              <a:rPr lang="en-US" sz="2000" b="1" dirty="0">
                <a:latin typeface="Cambria"/>
                <a:cs typeface="Cambria"/>
              </a:rPr>
              <a:t>Marshall. Principles  of Economics, 1890</a:t>
            </a:r>
            <a:br>
              <a:rPr lang="en-US" sz="2000" b="1" dirty="0">
                <a:latin typeface="Cambria"/>
                <a:cs typeface="Cambria"/>
              </a:rPr>
            </a:br>
            <a:r>
              <a:rPr lang="en-US" sz="2400" b="1" dirty="0" smtClean="0">
                <a:latin typeface="Cambria"/>
                <a:cs typeface="Cambria"/>
              </a:rPr>
              <a:t>  </a:t>
            </a:r>
          </a:p>
          <a:p>
            <a:r>
              <a:rPr lang="en-US" sz="2400" dirty="0" smtClean="0">
                <a:latin typeface="Cambria"/>
                <a:cs typeface="Cambria"/>
              </a:rPr>
              <a:t>Distinction between onerous rates ad beneficial taxes 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Property rates are beneficial, when used to finance services that provide corresponding benefits.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Local governments best positioned to provide beneficial services to their citizens by virtue of their proximity.</a:t>
            </a:r>
          </a:p>
          <a:p>
            <a:pPr marL="0" indent="0"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Cambria"/>
                <a:cs typeface="Cambria"/>
              </a:rPr>
              <a:t>National taxes are by necessity onerous: because of the difficulty of establishing a relationship between benefits and costs.</a:t>
            </a:r>
          </a:p>
          <a:p>
            <a:pPr marL="0" indent="0">
              <a:buNone/>
            </a:pPr>
            <a:endParaRPr lang="en-US" sz="2000" dirty="0" smtClean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250" y="2174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39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543802" cy="7620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Alfred Marshall on Onerous and Beneficial taxes</a:t>
            </a:r>
            <a:r>
              <a:rPr lang="en-US" sz="2800" dirty="0">
                <a:latin typeface="Cambria"/>
                <a:cs typeface="Cambria"/>
              </a:rPr>
              <a:t/>
            </a:r>
            <a:br>
              <a:rPr lang="en-US" sz="2800" dirty="0">
                <a:latin typeface="Cambria"/>
                <a:cs typeface="Cambria"/>
              </a:rPr>
            </a:b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600" dirty="0"/>
          </a:p>
          <a:p>
            <a:pPr algn="just"/>
            <a:r>
              <a:rPr lang="en-US" sz="2600" dirty="0">
                <a:latin typeface="Cambria"/>
                <a:cs typeface="Cambria"/>
              </a:rPr>
              <a:t>“Onerous rates are those which yield </a:t>
            </a:r>
            <a:r>
              <a:rPr lang="en-US" sz="2600" b="1" dirty="0">
                <a:latin typeface="Cambria"/>
                <a:cs typeface="Cambria"/>
              </a:rPr>
              <a:t>no compensating benefit to the persons who pay them</a:t>
            </a:r>
            <a:r>
              <a:rPr lang="en-US" sz="2600" dirty="0">
                <a:latin typeface="Cambria"/>
                <a:cs typeface="Cambria"/>
              </a:rPr>
              <a:t>. An extreme case is that of rates devoted to paying interest on a loan incurred by a municipality for an enterprise that failed and has been abandoned.  Onerous rates tend of course to drive away those persons on whom they would </a:t>
            </a:r>
            <a:r>
              <a:rPr lang="en-US" sz="2600" dirty="0" smtClean="0">
                <a:latin typeface="Cambria"/>
                <a:cs typeface="Cambria"/>
              </a:rPr>
              <a:t>fall.</a:t>
            </a:r>
          </a:p>
          <a:p>
            <a:pPr algn="just"/>
            <a:endParaRPr lang="en-US" sz="2600" dirty="0">
              <a:latin typeface="Cambria"/>
              <a:cs typeface="Cambria"/>
            </a:endParaRPr>
          </a:p>
          <a:p>
            <a:pPr algn="just"/>
            <a:r>
              <a:rPr lang="en-US" sz="2600" dirty="0">
                <a:latin typeface="Cambria"/>
                <a:cs typeface="Cambria"/>
              </a:rPr>
              <a:t>On the other hand beneficial or remunerative rates are those spent on lighting, draining, and other purposes; so as to supply the people who pay the rates with certain necessaries, comforts and luxuries of life, which can be provided by the local authority more cheaply than in any other way”</a:t>
            </a:r>
          </a:p>
          <a:p>
            <a:pPr marL="0" indent="0" algn="just">
              <a:buNone/>
            </a:pPr>
            <a:endParaRPr lang="en-US" sz="2600" dirty="0">
              <a:latin typeface="Cambria"/>
              <a:cs typeface="Cambria"/>
            </a:endParaRPr>
          </a:p>
          <a:p>
            <a:pPr algn="just"/>
            <a:r>
              <a:rPr lang="en-US" sz="2600" dirty="0">
                <a:latin typeface="Cambria"/>
                <a:cs typeface="Cambria"/>
              </a:rPr>
              <a:t>"Services which are preponderantly national in character" are "generally onerous"; while "those which are preponderantly local in character generally confer upon rate-payers a direct and peculiar benefit more or less commensurate with the burden”.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1800" dirty="0" smtClean="0">
              <a:solidFill>
                <a:schemeClr val="tx1"/>
              </a:solidFill>
              <a:latin typeface="Cambria" panose="02040503050406030204" pitchFamily="18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56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2065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   Expanding the role of property taxation in China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While the role of a fully-fledged property </a:t>
            </a:r>
            <a:r>
              <a:rPr lang="en-US" sz="2400" dirty="0">
                <a:latin typeface="Cambria"/>
                <a:cs typeface="Cambria"/>
              </a:rPr>
              <a:t>tax </a:t>
            </a:r>
            <a:r>
              <a:rPr lang="en-US" sz="2400" dirty="0" smtClean="0">
                <a:latin typeface="Cambria"/>
                <a:cs typeface="Cambria"/>
              </a:rPr>
              <a:t>is crucial for </a:t>
            </a:r>
            <a:r>
              <a:rPr lang="en-US" sz="2400" dirty="0">
                <a:latin typeface="Cambria"/>
                <a:cs typeface="Cambria"/>
              </a:rPr>
              <a:t>the development of an urban strategy </a:t>
            </a:r>
            <a:r>
              <a:rPr lang="en-US" sz="2400" dirty="0" smtClean="0">
                <a:latin typeface="Cambria"/>
                <a:cs typeface="Cambria"/>
              </a:rPr>
              <a:t>underpinning  </a:t>
            </a:r>
            <a:r>
              <a:rPr lang="en-US" sz="2400" dirty="0">
                <a:latin typeface="Cambria"/>
                <a:cs typeface="Cambria"/>
              </a:rPr>
              <a:t>sustainable </a:t>
            </a:r>
            <a:r>
              <a:rPr lang="en-US" sz="2400" dirty="0" smtClean="0">
                <a:latin typeface="Cambria"/>
                <a:cs typeface="Cambria"/>
              </a:rPr>
              <a:t>growth.</a:t>
            </a:r>
          </a:p>
          <a:p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C</a:t>
            </a:r>
            <a:r>
              <a:rPr lang="en-US" sz="2400" dirty="0" smtClean="0">
                <a:latin typeface="Cambria"/>
                <a:cs typeface="Cambria"/>
              </a:rPr>
              <a:t>hallenges </a:t>
            </a:r>
            <a:r>
              <a:rPr lang="en-US" sz="2400" dirty="0">
                <a:latin typeface="Cambria"/>
                <a:cs typeface="Cambria"/>
              </a:rPr>
              <a:t>of design and implementation are </a:t>
            </a:r>
            <a:r>
              <a:rPr lang="en-US" sz="2400" dirty="0" smtClean="0">
                <a:latin typeface="Cambria"/>
                <a:cs typeface="Cambria"/>
              </a:rPr>
              <a:t>formidable, because of 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insufficient definition of property rights;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popular opposition no tax has been paid on residential property since 1949, while acquisition of first, second </a:t>
            </a:r>
            <a:r>
              <a:rPr lang="en-US" dirty="0">
                <a:latin typeface="Cambria"/>
                <a:cs typeface="Cambria"/>
              </a:rPr>
              <a:t>a</a:t>
            </a:r>
            <a:r>
              <a:rPr lang="en-US" dirty="0" smtClean="0">
                <a:latin typeface="Cambria"/>
                <a:cs typeface="Cambria"/>
              </a:rPr>
              <a:t>nd third property is a widespread form of saving</a:t>
            </a:r>
          </a:p>
          <a:p>
            <a:pPr lvl="1"/>
            <a:endParaRPr lang="en-US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Assessment of values is still problematic.</a:t>
            </a:r>
          </a:p>
          <a:p>
            <a:pPr marL="457200" lvl="1" indent="0">
              <a:buNone/>
            </a:pPr>
            <a:endParaRPr lang="en-US" sz="1600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000" dirty="0" smtClean="0">
              <a:latin typeface="Cambria"/>
              <a:cs typeface="Cambria"/>
            </a:endParaRPr>
          </a:p>
          <a:p>
            <a:endParaRPr lang="en-US" sz="2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24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2065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Expanding the role of property taxation in China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9144000" cy="5410199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200" dirty="0">
                <a:latin typeface="Cambria"/>
                <a:cs typeface="Cambria"/>
              </a:rPr>
              <a:t>An English  “Community Charge” type property tax, where the tax is paid by the </a:t>
            </a:r>
            <a:r>
              <a:rPr lang="en-US" sz="2200" dirty="0" smtClean="0">
                <a:latin typeface="Cambria"/>
                <a:cs typeface="Cambria"/>
              </a:rPr>
              <a:t>occupant  </a:t>
            </a:r>
            <a:r>
              <a:rPr lang="en-US" sz="2200" dirty="0">
                <a:latin typeface="Cambria"/>
                <a:cs typeface="Cambria"/>
              </a:rPr>
              <a:t>of the dwelling and linked to benefits received,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latin typeface="Cambria"/>
                <a:cs typeface="Cambria"/>
              </a:rPr>
              <a:t>Would suit  China , </a:t>
            </a:r>
            <a:r>
              <a:rPr lang="en-US" sz="2200" dirty="0">
                <a:latin typeface="Cambria"/>
                <a:cs typeface="Cambria"/>
              </a:rPr>
              <a:t>where property rights are </a:t>
            </a:r>
            <a:r>
              <a:rPr lang="en-US" sz="2200" dirty="0" smtClean="0">
                <a:latin typeface="Cambria"/>
                <a:cs typeface="Cambria"/>
              </a:rPr>
              <a:t>not yet  </a:t>
            </a:r>
            <a:r>
              <a:rPr lang="en-US" sz="2200" dirty="0">
                <a:latin typeface="Cambria"/>
                <a:cs typeface="Cambria"/>
              </a:rPr>
              <a:t>well </a:t>
            </a:r>
            <a:r>
              <a:rPr lang="en-US" sz="2200" dirty="0" smtClean="0">
                <a:latin typeface="Cambria"/>
                <a:cs typeface="Cambria"/>
              </a:rPr>
              <a:t>defined.</a:t>
            </a:r>
            <a:endParaRPr lang="en-US" sz="2200" dirty="0">
              <a:latin typeface="Cambria"/>
              <a:cs typeface="Cambria"/>
            </a:endParaRPr>
          </a:p>
          <a:p>
            <a:pPr lvl="1">
              <a:buFont typeface="Wingdings" charset="2"/>
              <a:buChar char="§"/>
            </a:pPr>
            <a:r>
              <a:rPr lang="en-US" sz="2200" dirty="0">
                <a:latin typeface="Cambria"/>
                <a:cs typeface="Cambria"/>
              </a:rPr>
              <a:t>Could offset the problems with the Shanghai and Chongqing </a:t>
            </a:r>
            <a:r>
              <a:rPr lang="en-US" sz="2200" dirty="0" smtClean="0">
                <a:latin typeface="Cambria"/>
                <a:cs typeface="Cambria"/>
              </a:rPr>
              <a:t>experiments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latin typeface="Cambria"/>
                <a:cs typeface="Cambria"/>
              </a:rPr>
              <a:t>Would reduce the number of vacant (here owner pays tax) properties, easing rents and dampening increase of property prices.</a:t>
            </a:r>
            <a:endParaRPr lang="en-US" sz="22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200" dirty="0">
              <a:latin typeface="Cambria"/>
              <a:cs typeface="Cambria"/>
            </a:endParaRPr>
          </a:p>
          <a:p>
            <a:r>
              <a:rPr lang="en-US" sz="2200" dirty="0">
                <a:latin typeface="Cambria"/>
                <a:cs typeface="Cambria"/>
              </a:rPr>
              <a:t>Properly defined property taxation also facilitates access to credit needed to finance a sustainable urbanization strategy.</a:t>
            </a:r>
          </a:p>
          <a:p>
            <a:pPr marL="0" indent="0">
              <a:buNone/>
            </a:pPr>
            <a:endParaRPr lang="en-US" sz="2200" dirty="0">
              <a:latin typeface="Cambria"/>
              <a:cs typeface="Cambria"/>
            </a:endParaRPr>
          </a:p>
          <a:p>
            <a:r>
              <a:rPr lang="en-US" sz="2200" dirty="0">
                <a:latin typeface="Cambria"/>
                <a:cs typeface="Cambria"/>
              </a:rPr>
              <a:t>Taxation of built-up land has historically been the backbone of local taxation in advanced countries, and its importance has grown with </a:t>
            </a:r>
            <a:r>
              <a:rPr lang="en-US" sz="2200" dirty="0" smtClean="0">
                <a:latin typeface="Cambria"/>
                <a:cs typeface="Cambria"/>
              </a:rPr>
              <a:t>urbanization.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470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Expanding the role of property taxation in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China: prospects for reform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534400" cy="4876800"/>
          </a:xfrm>
        </p:spPr>
        <p:txBody>
          <a:bodyPr/>
          <a:lstStyle/>
          <a:p>
            <a:r>
              <a:rPr lang="en-US" sz="2400" i="1" dirty="0" smtClean="0">
                <a:latin typeface="Cambria"/>
                <a:cs typeface="Cambria"/>
              </a:rPr>
              <a:t>People’s Daily  </a:t>
            </a:r>
            <a:r>
              <a:rPr lang="en-US" sz="2400" dirty="0" smtClean="0">
                <a:latin typeface="Cambria"/>
                <a:cs typeface="Cambria"/>
              </a:rPr>
              <a:t>announced last August </a:t>
            </a:r>
            <a:r>
              <a:rPr lang="en-US" sz="2400" dirty="0">
                <a:latin typeface="Cambria"/>
                <a:cs typeface="Cambria"/>
              </a:rPr>
              <a:t>the country </a:t>
            </a:r>
            <a:r>
              <a:rPr lang="en-US" sz="2400" dirty="0" smtClean="0">
                <a:latin typeface="Cambria"/>
                <a:cs typeface="Cambria"/>
              </a:rPr>
              <a:t>is </a:t>
            </a:r>
            <a:r>
              <a:rPr lang="en-US" sz="2400" dirty="0">
                <a:latin typeface="Cambria"/>
                <a:cs typeface="Cambria"/>
              </a:rPr>
              <a:t>likely to introduce a nationwide property tax as early as next </a:t>
            </a:r>
            <a:r>
              <a:rPr lang="en-US" sz="2400" dirty="0" smtClean="0">
                <a:latin typeface="Cambria"/>
                <a:cs typeface="Cambria"/>
              </a:rPr>
              <a:t>year (2015).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lack of a proper registration database is one reason it may take some time. </a:t>
            </a: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lack of </a:t>
            </a:r>
            <a:r>
              <a:rPr lang="en-US" sz="2400" dirty="0" smtClean="0">
                <a:latin typeface="Cambria"/>
                <a:cs typeface="Cambria"/>
              </a:rPr>
              <a:t>national  standards </a:t>
            </a:r>
            <a:r>
              <a:rPr lang="en-US" sz="2400" dirty="0">
                <a:latin typeface="Cambria"/>
                <a:cs typeface="Cambria"/>
              </a:rPr>
              <a:t>on basic </a:t>
            </a:r>
            <a:r>
              <a:rPr lang="en-US" sz="2400" dirty="0" smtClean="0">
                <a:latin typeface="Cambria"/>
                <a:cs typeface="Cambria"/>
              </a:rPr>
              <a:t>information, </a:t>
            </a:r>
            <a:r>
              <a:rPr lang="en-US" sz="2400" dirty="0">
                <a:latin typeface="Cambria"/>
                <a:cs typeface="Cambria"/>
              </a:rPr>
              <a:t>like who owns which property, is </a:t>
            </a:r>
            <a:r>
              <a:rPr lang="en-US" sz="2400" dirty="0" smtClean="0">
                <a:latin typeface="Cambria"/>
                <a:cs typeface="Cambria"/>
              </a:rPr>
              <a:t> also an </a:t>
            </a:r>
            <a:r>
              <a:rPr lang="en-US" sz="2400" dirty="0">
                <a:latin typeface="Cambria"/>
                <a:cs typeface="Cambria"/>
              </a:rPr>
              <a:t>obstacle that will likely take some time to resolve. </a:t>
            </a: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Second and third houses are a common destination of almost untaxed savings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53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Expanding the role of property taxation in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China: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pilot experiments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>
              <a:buClr>
                <a:srgbClr val="008000"/>
              </a:buClr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Early 2011 </a:t>
            </a:r>
            <a:r>
              <a:rPr lang="en-US" sz="2400" dirty="0">
                <a:latin typeface="Cambria"/>
                <a:cs typeface="Cambria"/>
              </a:rPr>
              <a:t>S</a:t>
            </a:r>
            <a:r>
              <a:rPr lang="en-US" sz="2400" dirty="0" smtClean="0">
                <a:latin typeface="Cambria"/>
                <a:cs typeface="Cambria"/>
              </a:rPr>
              <a:t>hanghai </a:t>
            </a:r>
            <a:r>
              <a:rPr lang="en-US" sz="2400" dirty="0">
                <a:latin typeface="Cambria"/>
                <a:cs typeface="Cambria"/>
              </a:rPr>
              <a:t>started to </a:t>
            </a:r>
            <a:r>
              <a:rPr lang="en-US" sz="2400" dirty="0" smtClean="0">
                <a:latin typeface="Cambria"/>
                <a:cs typeface="Cambria"/>
              </a:rPr>
              <a:t> tax  </a:t>
            </a:r>
            <a:r>
              <a:rPr lang="en-US" sz="2400" dirty="0">
                <a:latin typeface="Cambria"/>
                <a:cs typeface="Cambria"/>
              </a:rPr>
              <a:t>newly purchased second homes </a:t>
            </a:r>
            <a:r>
              <a:rPr lang="en-US" sz="2400" dirty="0" smtClean="0">
                <a:latin typeface="Cambria"/>
                <a:cs typeface="Cambria"/>
              </a:rPr>
              <a:t>of </a:t>
            </a:r>
            <a:r>
              <a:rPr lang="en-US" sz="2400" dirty="0">
                <a:latin typeface="Cambria"/>
                <a:cs typeface="Cambria"/>
              </a:rPr>
              <a:t>residents and first homes of  nonresidents </a:t>
            </a:r>
            <a:r>
              <a:rPr lang="en-US" sz="2400" dirty="0" smtClean="0">
                <a:latin typeface="Cambria"/>
                <a:cs typeface="Cambria"/>
              </a:rPr>
              <a:t>on the basis of the market value</a:t>
            </a:r>
            <a:r>
              <a:rPr lang="en-US" sz="2400" dirty="0">
                <a:latin typeface="Cambria"/>
                <a:cs typeface="Cambria"/>
              </a:rPr>
              <a:t>, </a:t>
            </a:r>
            <a:r>
              <a:rPr lang="en-US" sz="2400" dirty="0" smtClean="0">
                <a:latin typeface="Cambria"/>
                <a:cs typeface="Cambria"/>
              </a:rPr>
              <a:t>with the exclusion from the </a:t>
            </a:r>
            <a:r>
              <a:rPr lang="en-US" sz="2400" dirty="0">
                <a:latin typeface="Cambria"/>
                <a:cs typeface="Cambria"/>
              </a:rPr>
              <a:t>tax </a:t>
            </a:r>
            <a:r>
              <a:rPr lang="en-US" sz="2400" dirty="0" smtClean="0">
                <a:latin typeface="Cambria"/>
                <a:cs typeface="Cambria"/>
              </a:rPr>
              <a:t>base of  </a:t>
            </a:r>
            <a:r>
              <a:rPr lang="en-US" sz="2400" dirty="0">
                <a:latin typeface="Cambria"/>
                <a:cs typeface="Cambria"/>
              </a:rPr>
              <a:t>60 square meters per person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/>
              <a:buChar char="•"/>
            </a:pPr>
            <a:endParaRPr lang="en-US" sz="2400" dirty="0" smtClean="0">
              <a:latin typeface="Cambria"/>
              <a:cs typeface="Cambria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C</a:t>
            </a:r>
            <a:r>
              <a:rPr lang="en-US" sz="2400" dirty="0" smtClean="0">
                <a:latin typeface="Cambria"/>
                <a:cs typeface="Cambria"/>
              </a:rPr>
              <a:t>hongqing </a:t>
            </a:r>
            <a:r>
              <a:rPr lang="en-US" sz="2400" dirty="0">
                <a:latin typeface="Cambria"/>
                <a:cs typeface="Cambria"/>
              </a:rPr>
              <a:t>is targeting the existing single-family </a:t>
            </a:r>
            <a:r>
              <a:rPr lang="en-US" sz="2400" dirty="0" smtClean="0">
                <a:latin typeface="Cambria"/>
                <a:cs typeface="Cambria"/>
              </a:rPr>
              <a:t>residences </a:t>
            </a:r>
            <a:r>
              <a:rPr lang="en-US" sz="2400" dirty="0">
                <a:latin typeface="Cambria"/>
                <a:cs typeface="Cambria"/>
              </a:rPr>
              <a:t>and newly purchased luxury apartments of  </a:t>
            </a:r>
            <a:r>
              <a:rPr lang="en-US" sz="2400" dirty="0" smtClean="0">
                <a:latin typeface="Cambria"/>
                <a:cs typeface="Cambria"/>
              </a:rPr>
              <a:t>residents, </a:t>
            </a:r>
            <a:r>
              <a:rPr lang="en-US" sz="2400" dirty="0">
                <a:latin typeface="Cambria"/>
                <a:cs typeface="Cambria"/>
              </a:rPr>
              <a:t>or newly purchased second homes of nonresidents.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program excludes 180 square meters for the single-family residences and 100 square meters for apartments in C</a:t>
            </a:r>
            <a:r>
              <a:rPr lang="en-US" sz="2400" dirty="0" smtClean="0">
                <a:latin typeface="Cambria"/>
                <a:cs typeface="Cambria"/>
              </a:rPr>
              <a:t>hongqing.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Arial"/>
              <a:buChar char="•"/>
            </a:pPr>
            <a:endParaRPr lang="en-US" sz="2400" dirty="0">
              <a:latin typeface="Cambria"/>
              <a:cs typeface="Cambria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Only about </a:t>
            </a:r>
            <a:r>
              <a:rPr lang="en-US" sz="2400" dirty="0">
                <a:latin typeface="Cambria"/>
                <a:cs typeface="Cambria"/>
              </a:rPr>
              <a:t>8,000 parcels are reported to </a:t>
            </a:r>
            <a:r>
              <a:rPr lang="en-US" sz="2400" dirty="0" smtClean="0">
                <a:latin typeface="Cambria"/>
                <a:cs typeface="Cambria"/>
              </a:rPr>
              <a:t>have </a:t>
            </a:r>
            <a:r>
              <a:rPr lang="en-US" sz="2400" dirty="0">
                <a:latin typeface="Cambria"/>
                <a:cs typeface="Cambria"/>
              </a:rPr>
              <a:t>levied a property tax in these two cities </a:t>
            </a:r>
            <a:r>
              <a:rPr lang="en-US" sz="2400" dirty="0" smtClean="0">
                <a:latin typeface="Cambria"/>
                <a:cs typeface="Cambria"/>
              </a:rPr>
              <a:t>combined</a:t>
            </a:r>
            <a:r>
              <a:rPr lang="en-US" sz="2400" dirty="0"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3704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Congestion and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distance related taxes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uggested 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by an increasing  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literature and  sponsored 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by governments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,, particularly  in  the Scandinavian countries.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tx1"/>
              </a:solidFill>
              <a:latin typeface="Cambria"/>
              <a:cs typeface="Cambria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still limited number of cases of 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implementation: London, Milan 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Singapore, where a 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congestion fee is applied to vehicles passing through cordons that identify central and congested areas</a:t>
            </a:r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24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C</a:t>
            </a:r>
            <a:r>
              <a:rPr lang="en-US" sz="2400" dirty="0" smtClean="0">
                <a:latin typeface="Cambria"/>
                <a:cs typeface="Cambria"/>
              </a:rPr>
              <a:t>onsidered with increased interest in Chinese cities, overwhelmed  by staggering increase </a:t>
            </a:r>
            <a:r>
              <a:rPr lang="en-US" sz="2400" dirty="0">
                <a:latin typeface="Cambria"/>
                <a:cs typeface="Cambria"/>
              </a:rPr>
              <a:t> of </a:t>
            </a:r>
            <a:r>
              <a:rPr lang="en-US" sz="2400" dirty="0" smtClean="0">
                <a:latin typeface="Cambria"/>
                <a:cs typeface="Cambria"/>
              </a:rPr>
              <a:t>vehicles  in urban centers.</a:t>
            </a:r>
            <a:endParaRPr lang="en-US" sz="24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65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Congestion and distance related taxes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839200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Supplement national fuel taxes with local instruments impacting on urban planning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latin typeface="Cambria"/>
              <a:cs typeface="Cambria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Also supplement funds for sustainable growth infrastructure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2400" dirty="0">
              <a:latin typeface="Cambria"/>
              <a:cs typeface="Cambria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Use of new technologies – GPS and electronic gates – makes congestions   taxes accessible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2400" dirty="0">
              <a:latin typeface="Cambria"/>
              <a:cs typeface="Cambria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ambria"/>
                <a:cs typeface="Cambria"/>
              </a:rPr>
              <a:t>Scale the burden according to the different spatial incidence of damage: urban versus rural areas.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427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Congestion and distance related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taxes: correcting and revenue impact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8610600" cy="4525963"/>
          </a:xfrm>
        </p:spPr>
        <p:txBody>
          <a:bodyPr/>
          <a:lstStyle/>
          <a:p>
            <a:r>
              <a:rPr lang="en-US" sz="2400" dirty="0" smtClean="0">
                <a:latin typeface="Cambria"/>
                <a:cs typeface="Cambria"/>
              </a:rPr>
              <a:t>Correct</a:t>
            </a:r>
            <a:r>
              <a:rPr lang="en-US" sz="2400" i="1" dirty="0" smtClean="0">
                <a:latin typeface="Cambria"/>
                <a:cs typeface="Cambria"/>
              </a:rPr>
              <a:t>, i.e</a:t>
            </a:r>
            <a:r>
              <a:rPr lang="en-US" sz="2400" dirty="0" smtClean="0">
                <a:latin typeface="Cambria"/>
                <a:cs typeface="Cambria"/>
              </a:rPr>
              <a:t>. internalize polluting impact and other (accidents) damages, from vehicle use in congested areas.</a:t>
            </a:r>
          </a:p>
          <a:p>
            <a:r>
              <a:rPr lang="en-US" sz="2400" dirty="0" smtClean="0">
                <a:latin typeface="Cambria"/>
                <a:cs typeface="Cambria"/>
              </a:rPr>
              <a:t>Provide direct and substantial revenue to urban governments.</a:t>
            </a:r>
          </a:p>
          <a:p>
            <a:pPr marL="0" indent="0"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Also have a potential for increasing the revenue from property tax.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Reduced congestion leads to increased residential property values in (former) congested area, likely to outweigh reduction of values in other areas.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Leading to increased collections with frequent re-assessment of property values.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5897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Policy options for China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257800"/>
          </a:xfrm>
        </p:spPr>
        <p:txBody>
          <a:bodyPr/>
          <a:lstStyle/>
          <a:p>
            <a:r>
              <a:rPr lang="en-US" sz="2400" dirty="0" smtClean="0">
                <a:latin typeface="Cambria"/>
                <a:cs typeface="Cambria"/>
              </a:rPr>
              <a:t>Expanding subnational own taxes in China is essential to provide a permanent source of finance for green and social investment and  to increase accountability.</a:t>
            </a:r>
          </a:p>
          <a:p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Taxation at the local level magnifies the link between the benefits of  the expenditure and the tax burden.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A panoply of instruments is available, whose concomitant use allows reaching of revenue (and environmental) targets. </a:t>
            </a:r>
          </a:p>
          <a:p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At the  municipal/county level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Community charge (variant of property tax) linked to services, </a:t>
            </a:r>
          </a:p>
          <a:p>
            <a:pPr lvl="1"/>
            <a:r>
              <a:rPr lang="en-US" dirty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ongestion taxes and fees.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2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" y="1066800"/>
            <a:ext cx="9220200" cy="48768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2000" dirty="0">
              <a:latin typeface="Cambria" panose="02040503050406030204" pitchFamily="18" charset="0"/>
              <a:cs typeface="Cambria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1013"/>
            <a:ext cx="8382000" cy="65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406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910" y="457200"/>
            <a:ext cx="7543802" cy="7620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Outline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" y="1066800"/>
            <a:ext cx="9220200" cy="48768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The present context for financing urban infrastructure in China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Focus on the property tax:</a:t>
            </a:r>
          </a:p>
          <a:p>
            <a:pPr lvl="2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The Marshallian link: investment expands the tax bases providing self financing, with </a:t>
            </a:r>
          </a:p>
          <a:p>
            <a:pPr lvl="2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>
                <a:latin typeface="Cambria" panose="02040503050406030204" pitchFamily="18" charset="0"/>
                <a:cs typeface="Cambria"/>
              </a:rPr>
              <a:t>E</a:t>
            </a:r>
            <a:r>
              <a:rPr lang="en-US" sz="2200" dirty="0" smtClean="0">
                <a:latin typeface="Cambria" panose="02040503050406030204" pitchFamily="18" charset="0"/>
                <a:cs typeface="Cambria"/>
              </a:rPr>
              <a:t>xploiting the increase of property values affected by investment. </a:t>
            </a:r>
          </a:p>
          <a:p>
            <a:pPr lvl="2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Prospects for reform.</a:t>
            </a:r>
            <a:endParaRPr lang="en-US" sz="2200" dirty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Congestion taxes: to  correct environmental damages and provide  multiple sources of revenue (directly and through variation of property values).</a:t>
            </a:r>
          </a:p>
        </p:txBody>
      </p:sp>
    </p:spTree>
    <p:extLst>
      <p:ext uri="{BB962C8B-B14F-4D97-AF65-F5344CB8AC3E}">
        <p14:creationId xmlns:p14="http://schemas.microsoft.com/office/powerpoint/2010/main" xmlns="" val="396664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543802" cy="762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F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inancing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urban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infrastructure: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present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context 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381000" y="1219200"/>
            <a:ext cx="9677400" cy="49530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Local</a:t>
            </a:r>
            <a:r>
              <a:rPr lang="en-US" dirty="0">
                <a:latin typeface="Cambria" panose="02040503050406030204" pitchFamily="18" charset="0"/>
                <a:cs typeface="Cambria"/>
              </a:rPr>
              <a:t> </a:t>
            </a:r>
            <a:r>
              <a:rPr lang="en-US" dirty="0" smtClean="0">
                <a:latin typeface="Cambria" panose="02040503050406030204" pitchFamily="18" charset="0"/>
                <a:cs typeface="Cambria"/>
              </a:rPr>
              <a:t> governments responsible </a:t>
            </a:r>
            <a:r>
              <a:rPr lang="en-US" dirty="0">
                <a:latin typeface="Cambria" panose="02040503050406030204" pitchFamily="18" charset="0"/>
                <a:cs typeface="Cambria"/>
              </a:rPr>
              <a:t>for much of infrastructure </a:t>
            </a:r>
            <a:endParaRPr lang="en-US" dirty="0" smtClean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China is, on the expenditure side, one of the most decentralized countries of the world (Central Gov. 30%. Subnational Gov. 70%).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>
                <a:latin typeface="Cambria" panose="02040503050406030204" pitchFamily="18" charset="0"/>
                <a:cs typeface="Cambria"/>
              </a:rPr>
              <a:t>S</a:t>
            </a:r>
            <a:r>
              <a:rPr lang="en-US" dirty="0" smtClean="0">
                <a:latin typeface="Cambria" panose="02040503050406030204" pitchFamily="18" charset="0"/>
                <a:cs typeface="Cambria"/>
              </a:rPr>
              <a:t>pent since early 1990’s  a huge share of GDP on urban infrastructure. However, a lot has to done;</a:t>
            </a:r>
          </a:p>
          <a:p>
            <a:pPr marL="1371600" lvl="3" indent="0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For transport.</a:t>
            </a:r>
          </a:p>
          <a:p>
            <a:pPr marL="1371600" lvl="3" indent="0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For providing education, health and other services to migrant workers.</a:t>
            </a:r>
          </a:p>
          <a:p>
            <a:pPr marL="1371600" lvl="3" indent="0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For improving  basic environmental goods (no safe </a:t>
            </a:r>
            <a:r>
              <a:rPr lang="en-US" dirty="0">
                <a:latin typeface="Cambria" panose="02040503050406030204" pitchFamily="18" charset="0"/>
                <a:cs typeface="Cambria"/>
              </a:rPr>
              <a:t> </a:t>
            </a:r>
            <a:r>
              <a:rPr lang="en-US" dirty="0" smtClean="0">
                <a:latin typeface="Cambria" panose="02040503050406030204" pitchFamily="18" charset="0"/>
                <a:cs typeface="Cambria"/>
              </a:rPr>
              <a:t>tap water in the cities).</a:t>
            </a:r>
          </a:p>
          <a:p>
            <a:pPr marL="1371600" lvl="3" indent="0">
              <a:lnSpc>
                <a:spcPct val="150000"/>
              </a:lnSpc>
              <a:buClr>
                <a:schemeClr val="accent5"/>
              </a:buClr>
              <a:buNone/>
            </a:pPr>
            <a:r>
              <a:rPr lang="en-US" dirty="0" smtClean="0">
                <a:latin typeface="Cambria" panose="02040503050406030204" pitchFamily="18" charset="0"/>
                <a:cs typeface="Cambria"/>
              </a:rPr>
              <a:t>For accommodating further urbanization (China is less urbanized than predicted by its GDP level).</a:t>
            </a:r>
            <a:endParaRPr lang="en-US" dirty="0">
              <a:latin typeface="Cambria" panose="02040503050406030204" pitchFamily="18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7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839200" cy="12065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Financing urban infrastructure: </a:t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</a:b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present context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5257799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Local governments also have few </a:t>
            </a:r>
            <a:r>
              <a:rPr lang="en-US" dirty="0" smtClean="0">
                <a:latin typeface="Cambria"/>
                <a:cs typeface="Cambria"/>
              </a:rPr>
              <a:t>own tax </a:t>
            </a:r>
            <a:r>
              <a:rPr lang="en-US" dirty="0">
                <a:latin typeface="Cambria"/>
                <a:cs typeface="Cambria"/>
              </a:rPr>
              <a:t>revenue resources and little discretion over tax rates and policy.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Main source of revenue are the land leasing fees, representing one third of total tax revenue (32.5% in2010</a:t>
            </a:r>
            <a:r>
              <a:rPr lang="en-US" dirty="0" smtClean="0">
                <a:latin typeface="Cambria"/>
                <a:cs typeface="Cambria"/>
              </a:rPr>
              <a:t>, against </a:t>
            </a:r>
            <a:r>
              <a:rPr lang="en-US" dirty="0">
                <a:latin typeface="Cambria"/>
                <a:cs typeface="Cambria"/>
              </a:rPr>
              <a:t>a mere 4.5 percent in 1999</a:t>
            </a:r>
            <a:r>
              <a:rPr lang="en-US" dirty="0" smtClean="0">
                <a:latin typeface="Cambria"/>
                <a:cs typeface="Cambria"/>
              </a:rPr>
              <a:t>).  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Huge </a:t>
            </a:r>
            <a:r>
              <a:rPr lang="en-US" dirty="0">
                <a:latin typeface="Cambria"/>
                <a:cs typeface="Cambria"/>
              </a:rPr>
              <a:t>contraction of land </a:t>
            </a:r>
            <a:r>
              <a:rPr lang="en-US" dirty="0" smtClean="0">
                <a:latin typeface="Cambria"/>
                <a:cs typeface="Cambria"/>
              </a:rPr>
              <a:t>sales </a:t>
            </a:r>
            <a:r>
              <a:rPr lang="en-US" dirty="0">
                <a:latin typeface="Cambria"/>
                <a:cs typeface="Cambria"/>
              </a:rPr>
              <a:t>appeared in second half of 2014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Taxes on property represent only 15% of total tax revenue, but a with a prevalence of taxes on transaction of properties.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71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Financing urban infrastructure: </a:t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</a:b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present context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" y="914400"/>
            <a:ext cx="8991600" cy="4724400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>
                <a:latin typeface="Cambria" panose="02040503050406030204" pitchFamily="18" charset="0"/>
                <a:cs typeface="Cambria"/>
              </a:rPr>
              <a:t>Central transfers mainly  for current spending, small margin to finance infrastructure</a:t>
            </a:r>
            <a:r>
              <a:rPr lang="en-US" sz="2200" dirty="0" smtClean="0">
                <a:latin typeface="Cambria" panose="02040503050406030204" pitchFamily="18" charset="0"/>
                <a:cs typeface="Cambria"/>
              </a:rPr>
              <a:t>.</a:t>
            </a:r>
            <a:r>
              <a:rPr lang="en-US" sz="2200" dirty="0">
                <a:latin typeface="Cambria" panose="02040503050406030204" pitchFamily="18" charset="0"/>
                <a:cs typeface="Cambria"/>
              </a:rPr>
              <a:t> </a:t>
            </a:r>
            <a:endParaRPr lang="en-US" sz="2200" dirty="0" smtClean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Extensive </a:t>
            </a:r>
            <a:r>
              <a:rPr lang="en-US" sz="2200" dirty="0">
                <a:latin typeface="Cambria" panose="02040503050406030204" pitchFamily="18" charset="0"/>
                <a:cs typeface="Cambria"/>
              </a:rPr>
              <a:t>use of off-budget mechanisms to finance infrastructure </a:t>
            </a:r>
            <a:r>
              <a:rPr lang="en-US" sz="2200" dirty="0" smtClean="0">
                <a:latin typeface="Cambria" panose="02040503050406030204" pitchFamily="18" charset="0"/>
                <a:cs typeface="Cambria"/>
              </a:rPr>
              <a:t>investment, with very little monitoring and central oversight.</a:t>
            </a:r>
            <a:endParaRPr lang="en-US" sz="2200" dirty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Although direct borrowing is forbidden, subnational governments run a deficit estimated to be around 2-3% of GDP. 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Borrowing </a:t>
            </a:r>
            <a:r>
              <a:rPr lang="en-US" sz="2200" dirty="0">
                <a:latin typeface="Cambria" panose="02040503050406030204" pitchFamily="18" charset="0"/>
                <a:cs typeface="Cambria"/>
              </a:rPr>
              <a:t>regime being overhauled. </a:t>
            </a:r>
            <a:r>
              <a:rPr lang="en-US" sz="2200" i="1" dirty="0">
                <a:latin typeface="Cambria" panose="02040503050406030204" pitchFamily="18" charset="0"/>
                <a:cs typeface="Cambria"/>
              </a:rPr>
              <a:t>Close the back door, open the front </a:t>
            </a:r>
            <a:r>
              <a:rPr lang="en-US" sz="2200" i="1" dirty="0" smtClean="0">
                <a:latin typeface="Cambria" panose="02040503050406030204" pitchFamily="18" charset="0"/>
                <a:cs typeface="Cambria"/>
              </a:rPr>
              <a:t>door: i.e.   </a:t>
            </a:r>
            <a:r>
              <a:rPr lang="en-US" sz="2200" dirty="0">
                <a:latin typeface="Cambria" panose="02040503050406030204" pitchFamily="18" charset="0"/>
                <a:cs typeface="Cambria"/>
              </a:rPr>
              <a:t>allowing local governments to borrow from banks and issuing of </a:t>
            </a:r>
            <a:r>
              <a:rPr lang="en-US" sz="2200" dirty="0" smtClean="0">
                <a:latin typeface="Cambria" panose="02040503050406030204" pitchFamily="18" charset="0"/>
                <a:cs typeface="Cambria"/>
              </a:rPr>
              <a:t>bonds. 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200" dirty="0" smtClean="0">
                <a:latin typeface="Cambria" panose="02040503050406030204" pitchFamily="18" charset="0"/>
                <a:cs typeface="Cambria"/>
              </a:rPr>
              <a:t>Borrowing will, however, remain a problem as local governments own banks that in  turn subscribe the bonds.</a:t>
            </a:r>
            <a:endParaRPr lang="en-US" sz="2200" dirty="0">
              <a:latin typeface="Cambria" panose="02040503050406030204" pitchFamily="18" charset="0"/>
              <a:cs typeface="Cambria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endParaRPr lang="en-US" sz="2000" dirty="0">
              <a:latin typeface="Cambria" panose="02040503050406030204" pitchFamily="18" charset="0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355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06500"/>
          </a:xfrm>
        </p:spPr>
        <p:txBody>
          <a:bodyPr/>
          <a:lstStyle/>
          <a:p>
            <a:pPr algn="ctr"/>
            <a:r>
              <a:rPr lang="en-US" sz="2800" dirty="0" smtClean="0">
                <a:latin typeface="Cambria"/>
                <a:cs typeface="Cambria"/>
              </a:rPr>
              <a:t/>
            </a:r>
            <a:br>
              <a:rPr lang="en-US" sz="2800" dirty="0" smtClean="0">
                <a:latin typeface="Cambria"/>
                <a:cs typeface="Cambria"/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Property taxation in China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7924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ambria"/>
                <a:cs typeface="Cambria"/>
              </a:rPr>
              <a:t>Recurrent taxes  on property values  are marginal because 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residential property owned by Chinese is exempt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tax base is not market value, but at best initial value      with some adjustments.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t</a:t>
            </a:r>
            <a:r>
              <a:rPr lang="en-US" dirty="0" smtClean="0">
                <a:latin typeface="Cambria"/>
                <a:cs typeface="Cambria"/>
              </a:rPr>
              <a:t>ax rates are low.</a:t>
            </a:r>
          </a:p>
          <a:p>
            <a:pPr lvl="1" indent="-342900">
              <a:buFont typeface="Wingdings" charset="2"/>
              <a:buChar char="§"/>
            </a:pP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dirty="0" smtClean="0">
                <a:latin typeface="Cambria"/>
                <a:cs typeface="Cambria"/>
              </a:rPr>
              <a:t>Consequences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Loss of a huge tax base 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Local revenue coming  from highly unstable tax bases, such as primarily  land leasing fees and  taxes on property transactions</a:t>
            </a:r>
            <a:r>
              <a:rPr lang="en-US" sz="2000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3892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0440747"/>
              </p:ext>
            </p:extLst>
          </p:nvPr>
        </p:nvGraphicFramePr>
        <p:xfrm>
          <a:off x="228600" y="533400"/>
          <a:ext cx="8610600" cy="6715058"/>
        </p:xfrm>
        <a:graphic>
          <a:graphicData uri="http://schemas.openxmlformats.org/presentationml/2006/ole">
            <p:oleObj spid="_x0000_s3096" name="Document" r:id="rId3" imgW="5412240" imgH="421452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165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06500"/>
          </a:xfrm>
        </p:spPr>
        <p:txBody>
          <a:bodyPr/>
          <a:lstStyle/>
          <a:p>
            <a:pPr algn="ctr"/>
            <a:r>
              <a:rPr lang="en-US" sz="2000" dirty="0" smtClean="0">
                <a:latin typeface="Cambria"/>
                <a:cs typeface="Cambria"/>
              </a:rPr>
              <a:t/>
            </a:r>
            <a:br>
              <a:rPr lang="en-US" sz="2000" dirty="0" smtClean="0">
                <a:latin typeface="Cambria"/>
                <a:cs typeface="Cambria"/>
              </a:rPr>
            </a:br>
            <a:r>
              <a:rPr lang="en-US" sz="2800" dirty="0">
                <a:latin typeface="Cambria"/>
                <a:cs typeface="Cambria"/>
              </a:rPr>
              <a:t/>
            </a:r>
            <a:br>
              <a:rPr lang="en-US" sz="2800" dirty="0">
                <a:latin typeface="Cambria"/>
                <a:cs typeface="Cambria"/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cs typeface="Cambria"/>
              </a:rPr>
              <a:t>Rationale of  property tax:  linkages between benefits from expenditure and  tax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28800"/>
            <a:ext cx="8458200" cy="4525963"/>
          </a:xfrm>
        </p:spPr>
        <p:txBody>
          <a:bodyPr/>
          <a:lstStyle/>
          <a:p>
            <a:r>
              <a:rPr lang="en-US" sz="2400" dirty="0" smtClean="0">
                <a:latin typeface="Cambria"/>
                <a:cs typeface="Cambria"/>
              </a:rPr>
              <a:t>Investment and policies by local governments impact on values of properties  increasing the tax base, meaning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Capitalization </a:t>
            </a:r>
            <a:r>
              <a:rPr lang="en-US" sz="2400" dirty="0">
                <a:latin typeface="Cambria"/>
                <a:cs typeface="Cambria"/>
              </a:rPr>
              <a:t>of investment expenditure  </a:t>
            </a:r>
            <a:endParaRPr lang="en-US" sz="2400" dirty="0" smtClean="0">
              <a:latin typeface="Cambria"/>
              <a:cs typeface="Cambria"/>
            </a:endParaRP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Cambria"/>
                <a:cs typeface="Cambria"/>
              </a:rPr>
              <a:t>Example: </a:t>
            </a:r>
            <a:r>
              <a:rPr lang="en-US" dirty="0">
                <a:latin typeface="Cambria"/>
                <a:cs typeface="Cambria"/>
              </a:rPr>
              <a:t>new underground </a:t>
            </a:r>
            <a:r>
              <a:rPr lang="en-US" dirty="0" smtClean="0">
                <a:latin typeface="Cambria"/>
                <a:cs typeface="Cambria"/>
              </a:rPr>
              <a:t>station.</a:t>
            </a:r>
            <a:endParaRPr lang="en-US" dirty="0">
              <a:latin typeface="Cambria"/>
              <a:cs typeface="Cambria"/>
            </a:endParaRPr>
          </a:p>
          <a:p>
            <a:pPr lvl="1"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 Households (and firms) located close to the station are ready to pay higher costs </a:t>
            </a:r>
            <a:r>
              <a:rPr lang="en-US" dirty="0" smtClean="0">
                <a:latin typeface="Cambria"/>
                <a:cs typeface="Cambria"/>
              </a:rPr>
              <a:t>for dwellings </a:t>
            </a:r>
            <a:r>
              <a:rPr lang="en-US" dirty="0">
                <a:latin typeface="Cambria"/>
                <a:cs typeface="Cambria"/>
              </a:rPr>
              <a:t>(with reference to other dwellings located further away).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Cambria"/>
                <a:cs typeface="Cambria"/>
              </a:rPr>
              <a:t>If demand for property exceeds supply,  prices increase, meaning increase of  in property values that,  when fiscally exploited, </a:t>
            </a:r>
            <a:r>
              <a:rPr lang="en-US" dirty="0" smtClean="0">
                <a:latin typeface="Cambria"/>
                <a:cs typeface="Cambria"/>
              </a:rPr>
              <a:t>provides (part of)  </a:t>
            </a:r>
            <a:r>
              <a:rPr lang="en-US" dirty="0">
                <a:latin typeface="Cambria"/>
                <a:cs typeface="Cambria"/>
              </a:rPr>
              <a:t>the financing.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Exploiting </a:t>
            </a:r>
            <a:r>
              <a:rPr lang="en-US" sz="2400" dirty="0">
                <a:latin typeface="Cambria"/>
                <a:cs typeface="Cambria"/>
              </a:rPr>
              <a:t>capitalization </a:t>
            </a:r>
            <a:r>
              <a:rPr lang="en-US" sz="2400" dirty="0" smtClean="0">
                <a:latin typeface="Cambria"/>
                <a:cs typeface="Cambria"/>
              </a:rPr>
              <a:t>requires  re</a:t>
            </a:r>
            <a:r>
              <a:rPr lang="en-US" sz="2400" dirty="0">
                <a:latin typeface="Cambria"/>
                <a:cs typeface="Cambria"/>
              </a:rPr>
              <a:t>-assessment of property values.</a:t>
            </a:r>
          </a:p>
          <a:p>
            <a:endParaRPr lang="en-US" sz="2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23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CAR 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5995</TotalTime>
  <Words>1462</Words>
  <Application>Microsoft Office PowerPoint</Application>
  <PresentationFormat>Presentazione su schermo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SEMCAR Theme1</vt:lpstr>
      <vt:lpstr>Document</vt:lpstr>
      <vt:lpstr>Diapositiva 1</vt:lpstr>
      <vt:lpstr>Diapositiva 2</vt:lpstr>
      <vt:lpstr>Outline </vt:lpstr>
      <vt:lpstr>Financing urban infrastructure:  present context </vt:lpstr>
      <vt:lpstr>Financing urban infrastructure:  present context </vt:lpstr>
      <vt:lpstr>Financing urban infrastructure:  present context </vt:lpstr>
      <vt:lpstr> Property taxation in China</vt:lpstr>
      <vt:lpstr>Diapositiva 8</vt:lpstr>
      <vt:lpstr>  Rationale of  property tax:  linkages between benefits from expenditure and  tax</vt:lpstr>
      <vt:lpstr>Tax-benefits linkages at the local level taxes and benefits at the local level</vt:lpstr>
      <vt:lpstr>Alfred Marshall on Onerous and Beneficial taxes </vt:lpstr>
      <vt:lpstr>   Expanding the role of property taxation in China</vt:lpstr>
      <vt:lpstr>Expanding the role of property taxation in China</vt:lpstr>
      <vt:lpstr>Expanding the role of property taxation in China: prospects for reform</vt:lpstr>
      <vt:lpstr>Expanding the role of property taxation in China: pilot experiments</vt:lpstr>
      <vt:lpstr>Congestion and distance related taxes </vt:lpstr>
      <vt:lpstr>Congestion and distance related taxes </vt:lpstr>
      <vt:lpstr>Congestion and distance related taxes: correcting and revenue impact </vt:lpstr>
      <vt:lpstr>Policy options for China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Economic Management in the Caribbean - SEMCAR</dc:title>
  <dc:creator>Richard Anthony Sutherland</dc:creator>
  <cp:lastModifiedBy>dony</cp:lastModifiedBy>
  <cp:revision>175</cp:revision>
  <dcterms:created xsi:type="dcterms:W3CDTF">2014-06-02T13:05:13Z</dcterms:created>
  <dcterms:modified xsi:type="dcterms:W3CDTF">2015-05-12T21:17:49Z</dcterms:modified>
</cp:coreProperties>
</file>